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61" r:id="rId3"/>
    <p:sldId id="257" r:id="rId4"/>
    <p:sldId id="259" r:id="rId5"/>
    <p:sldId id="258" r:id="rId6"/>
    <p:sldId id="263" r:id="rId7"/>
    <p:sldId id="262" r:id="rId8"/>
    <p:sldId id="266" r:id="rId9"/>
    <p:sldId id="265" r:id="rId10"/>
    <p:sldId id="25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133B0-FC0C-4AB0-B9E7-446670AE81FF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A05F9-25EC-4ACB-8306-7D34BB808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8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ideas/videos/what-if-everyone-in-the-world-planted-a-tree/p084ttpq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>
                <a:hlinkClick r:id="rId3"/>
              </a:rPr>
              <a:t>https://www.bbc.co.uk/ideas/videos/what-if-everyone-in-the-world-planted-a-tree/p084ttpq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A05F9-25EC-4ACB-8306-7D34BB8084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5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6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5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3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9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4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9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2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58F63-1BB4-4FDD-9636-8F4CA992241B}" type="datetimeFigureOut">
              <a:rPr lang="en-US" smtClean="0"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FF112-1F8A-46FE-83A0-E2959BD9C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7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to </a:t>
            </a:r>
            <a:r>
              <a:rPr lang="en-US" b="1" dirty="0" smtClean="0">
                <a:solidFill>
                  <a:schemeClr val="accent2"/>
                </a:solidFill>
              </a:rPr>
              <a:t>Thermodynamics 2.0</a:t>
            </a:r>
            <a:r>
              <a:rPr lang="en-US" dirty="0" smtClean="0">
                <a:solidFill>
                  <a:schemeClr val="accent2"/>
                </a:solidFill>
              </a:rPr>
              <a:t>!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609" y="1825625"/>
            <a:ext cx="8152781" cy="43513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14577" y="6318534"/>
            <a:ext cx="4722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sym typeface="Symbol" panose="05050102010706020507" pitchFamily="18" charset="2"/>
              </a:rPr>
              <a:t></a:t>
            </a:r>
            <a:r>
              <a:rPr lang="en-US" sz="2000" dirty="0" smtClean="0">
                <a:sym typeface="Symbol" panose="05050102010706020507" pitchFamily="18" charset="2"/>
              </a:rPr>
              <a:t> </a:t>
            </a:r>
            <a:r>
              <a:rPr lang="en-US" sz="2000" b="1" dirty="0" smtClean="0">
                <a:solidFill>
                  <a:schemeClr val="accent5"/>
                </a:solidFill>
              </a:rPr>
              <a:t>Integrate Sciences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chemeClr val="accent2"/>
                </a:solidFill>
                <a:sym typeface="Symbol" panose="05050102010706020507" pitchFamily="18" charset="2"/>
              </a:rPr>
              <a:t>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5"/>
                </a:solidFill>
              </a:rPr>
              <a:t>Empower Humanity!</a:t>
            </a:r>
            <a:endParaRPr 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Today, we wonder what makes a science….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160" y="5462821"/>
            <a:ext cx="4552950" cy="121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35456" y="5132620"/>
            <a:ext cx="4552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https://www.uh.edu/engines/epi2092.htm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060" y="2896552"/>
            <a:ext cx="4562475" cy="1371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07" y="2920249"/>
            <a:ext cx="1143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Thermodynamics: if it really is a science?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2" y="1924844"/>
            <a:ext cx="7381875" cy="4152900"/>
          </a:xfrm>
        </p:spPr>
      </p:pic>
      <p:sp>
        <p:nvSpPr>
          <p:cNvPr id="5" name="TextBox 4"/>
          <p:cNvSpPr txBox="1"/>
          <p:nvPr/>
        </p:nvSpPr>
        <p:spPr>
          <a:xfrm>
            <a:off x="8152327" y="6311900"/>
            <a:ext cx="17123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https://online.stanford.edu/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7219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Thermodynamics?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Thermodynamics is the study of the effects of work, heat, and energy on a system. Thermodynamics is only concerned with large scale observations.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Zeroth Law: Thermodynamic Equilibrium and Temperature</a:t>
            </a:r>
          </a:p>
          <a:p>
            <a:r>
              <a:rPr lang="en-US" dirty="0" smtClean="0"/>
              <a:t>First Law: Work, Heat, and Energy</a:t>
            </a:r>
          </a:p>
          <a:p>
            <a:r>
              <a:rPr lang="en-US" dirty="0" smtClean="0"/>
              <a:t>Second Law: Entropy</a:t>
            </a:r>
          </a:p>
          <a:p>
            <a:r>
              <a:rPr lang="en-US" dirty="0" smtClean="0"/>
              <a:t>Third Law: Entropy as T </a:t>
            </a:r>
            <a:r>
              <a:rPr lang="en-US" dirty="0" smtClean="0">
                <a:sym typeface="Symbol" panose="05050102010706020507" pitchFamily="18" charset="2"/>
              </a:rPr>
              <a:t> 0 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806" y="5029200"/>
            <a:ext cx="45243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primal facts: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dirty="0" smtClean="0"/>
              <a:t>Energy is conserved</a:t>
            </a:r>
          </a:p>
          <a:p>
            <a:endParaRPr lang="en-US" sz="4000" dirty="0" smtClean="0"/>
          </a:p>
          <a:p>
            <a:r>
              <a:rPr lang="en-US" sz="4000" dirty="0" smtClean="0"/>
              <a:t>Everything moves toward more probable (and less orderly) states.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94" y="1690688"/>
            <a:ext cx="40973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Thermodynamics vs Atomic 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Maybe thermodynamics is just as basic as atomic physics.</a:t>
            </a:r>
          </a:p>
          <a:p>
            <a:endParaRPr lang="en-US" dirty="0" smtClean="0"/>
          </a:p>
          <a:p>
            <a:r>
              <a:rPr lang="en-US" dirty="0" smtClean="0"/>
              <a:t>Thermodynamics exists </a:t>
            </a:r>
            <a:r>
              <a:rPr lang="en-US" i="1" dirty="0" smtClean="0"/>
              <a:t>without any reference to atoms.</a:t>
            </a:r>
          </a:p>
          <a:p>
            <a:endParaRPr lang="en-US" i="1" dirty="0"/>
          </a:p>
          <a:p>
            <a:r>
              <a:rPr lang="en-US" dirty="0" smtClean="0"/>
              <a:t>[Thermodynamics] express general truths that apply to vast aggregates of atoms -- aggregates large enough to be experienced by our human senses.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5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Heating value in terms of atoms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44163" y="4108361"/>
            <a:ext cx="4711360" cy="1974414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13071" y="2446986"/>
            <a:ext cx="3036743" cy="2530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433" y="1690688"/>
            <a:ext cx="3664866" cy="202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Thermodynamics: An Anthropomorphic Science?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9840" b="12319"/>
          <a:stretch/>
        </p:blipFill>
        <p:spPr>
          <a:xfrm>
            <a:off x="1365774" y="2053484"/>
            <a:ext cx="3508266" cy="3387143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460643" y="2053484"/>
            <a:ext cx="6089905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science of the forest, not just the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The sciences of the atomic trees also serve us very well in may arenas, make no mistake. </a:t>
            </a:r>
          </a:p>
          <a:p>
            <a:endParaRPr lang="en-US" dirty="0"/>
          </a:p>
          <a:p>
            <a:r>
              <a:rPr lang="en-US" dirty="0" smtClean="0"/>
              <a:t>But they ultimately do so by helping us to better understand the great forest of those things that we can touch and see. 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880" y="4785575"/>
            <a:ext cx="2997517" cy="16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1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3749" y="1009933"/>
            <a:ext cx="9144000" cy="97147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IS THERMODYNAMICS A SCIENCE?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dirty="0" smtClean="0"/>
              <a:t>H. Lienhard</a:t>
            </a:r>
          </a:p>
          <a:p>
            <a:r>
              <a:rPr lang="en-US" dirty="0" smtClean="0"/>
              <a:t>College of Engineering</a:t>
            </a:r>
          </a:p>
          <a:p>
            <a:r>
              <a:rPr lang="en-US" dirty="0" smtClean="0"/>
              <a:t>The University of Houston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060" y="3549015"/>
            <a:ext cx="1143000" cy="1428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3944" y="6126480"/>
            <a:ext cx="1090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we're interested in the way inventive minds work!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032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146" y="2163375"/>
            <a:ext cx="10135827" cy="2595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110" y="5059245"/>
            <a:ext cx="3078499" cy="12165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401" y="6075753"/>
            <a:ext cx="4722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sym typeface="Symbol" panose="05050102010706020507" pitchFamily="18" charset="2"/>
              </a:rPr>
              <a:t></a:t>
            </a:r>
            <a:r>
              <a:rPr lang="en-US" sz="2000" dirty="0" smtClean="0">
                <a:sym typeface="Symbol" panose="05050102010706020507" pitchFamily="18" charset="2"/>
              </a:rPr>
              <a:t> </a:t>
            </a:r>
            <a:r>
              <a:rPr lang="en-US" sz="2000" b="1" dirty="0" smtClean="0">
                <a:solidFill>
                  <a:schemeClr val="accent5"/>
                </a:solidFill>
              </a:rPr>
              <a:t>Integrate Sciences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chemeClr val="accent2"/>
                </a:solidFill>
                <a:sym typeface="Symbol" panose="05050102010706020507" pitchFamily="18" charset="2"/>
              </a:rPr>
              <a:t>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5"/>
                </a:solidFill>
              </a:rPr>
              <a:t>Empower Humanity!</a:t>
            </a:r>
            <a:endParaRPr lang="en-US" b="1" dirty="0">
              <a:solidFill>
                <a:schemeClr val="accent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40" y="1319744"/>
            <a:ext cx="607695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8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266</Words>
  <Application>Microsoft Office PowerPoint</Application>
  <PresentationFormat>Widescreen</PresentationFormat>
  <Paragraphs>38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Office Theme</vt:lpstr>
      <vt:lpstr>Welcome to Thermodynamics 2.0!</vt:lpstr>
      <vt:lpstr>Today, we wonder what makes a science….</vt:lpstr>
      <vt:lpstr>Thermodynamics: if it really is a science?</vt:lpstr>
      <vt:lpstr>What is Thermodynamics?</vt:lpstr>
      <vt:lpstr>Two primal facts: </vt:lpstr>
      <vt:lpstr>Thermodynamics vs Atomic physics</vt:lpstr>
      <vt:lpstr>Heating value in terms of atoms</vt:lpstr>
      <vt:lpstr>Thermodynamics: An Anthropomorphic Science?</vt:lpstr>
      <vt:lpstr>a science of the forest, not just the trees</vt:lpstr>
      <vt:lpstr>IS THERMODYNAMICS A SCIENCE?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THERMODYNAMICS A SCIENCE?</dc:title>
  <dc:creator>Ram Poudel</dc:creator>
  <cp:lastModifiedBy>Ram Poudel</cp:lastModifiedBy>
  <cp:revision>25</cp:revision>
  <dcterms:created xsi:type="dcterms:W3CDTF">2020-04-28T00:56:39Z</dcterms:created>
  <dcterms:modified xsi:type="dcterms:W3CDTF">2020-05-17T15:04:05Z</dcterms:modified>
</cp:coreProperties>
</file>