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8" r:id="rId3"/>
    <p:sldId id="259" r:id="rId4"/>
    <p:sldId id="260" r:id="rId5"/>
    <p:sldId id="261" r:id="rId6"/>
    <p:sldId id="25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72"/>
    <p:restoredTop sz="94433"/>
  </p:normalViewPr>
  <p:slideViewPr>
    <p:cSldViewPr snapToGrid="0" snapToObjects="1">
      <p:cViewPr>
        <p:scale>
          <a:sx n="80" d="100"/>
          <a:sy n="80" d="100"/>
        </p:scale>
        <p:origin x="272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B6A5D0-001A-4248-ABFF-BDA30672C9AA}" type="datetimeFigureOut">
              <a:rPr lang="en-US" smtClean="0"/>
              <a:t>6/21/20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79207A-028F-1346-9FB3-C4980A11F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0530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79207A-028F-1346-9FB3-C4980A11FF1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5930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4EECE1-318C-3E48-A621-9C9B6572DB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04E3DD-5C31-9A4D-A964-C6197D75B9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F84DE1-379D-124B-822B-7634E84D4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605FA-464D-3A41-9508-AC3108C9DD50}" type="datetimeFigureOut">
              <a:rPr lang="en-US" smtClean="0"/>
              <a:t>6/21/20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BFE9AD-8760-6149-96C0-F856D2796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57514A-5951-BB40-8F8F-242C4D3323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202D2-9B49-C84B-9FCC-C27C0C944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741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52113-4F18-EB48-A047-4FED512DE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6800A1-027C-2C40-8D38-B655412D74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3A51C0-72A5-AD41-877E-B8B1131D2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605FA-464D-3A41-9508-AC3108C9DD50}" type="datetimeFigureOut">
              <a:rPr lang="en-US" smtClean="0"/>
              <a:t>6/21/20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0315AF-ABFB-3C4D-9E64-FE9E6EF5B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CCD48F-C175-4348-B349-4261E01235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202D2-9B49-C84B-9FCC-C27C0C944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517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8C459-FC9E-4F40-9320-3C8CA4309E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AAFA20-1B4C-2144-8BBB-4E8FEDF96F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4A63E2-CDFE-0E46-A70D-9EB3247E5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605FA-464D-3A41-9508-AC3108C9DD50}" type="datetimeFigureOut">
              <a:rPr lang="en-US" smtClean="0"/>
              <a:t>6/21/20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D5540D-1059-BB41-A323-33EC3DE8A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A9B1D5-29EF-4F4E-BC6B-C45EFD438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202D2-9B49-C84B-9FCC-C27C0C944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226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96F73-7894-8045-9657-CB275E1929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E4A6E6-9542-5046-B8A4-AF308FAAE3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B6B940-E562-D641-B415-FCFB3BE7E0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213C3B-3942-024D-99B1-A85BE1410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605FA-464D-3A41-9508-AC3108C9DD50}" type="datetimeFigureOut">
              <a:rPr lang="en-US" smtClean="0"/>
              <a:t>6/21/20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529546-30C1-914D-A2E8-23183B0F3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DFA9CA-9A7A-7B46-AB6F-209020704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202D2-9B49-C84B-9FCC-C27C0C944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421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F056E-CB89-8240-81A4-5B3E18E8D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CD0743-36A0-6E4B-9878-8C333CFB42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091640-6CB6-8246-A94C-9D4D8C2DCB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B0644F7-B8B9-7B4A-B749-6878492DC3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9EA747-DB21-914A-90D9-AF569D5B35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515642D-A7B1-F742-901B-EE5258DA90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605FA-464D-3A41-9508-AC3108C9DD50}" type="datetimeFigureOut">
              <a:rPr lang="en-US" smtClean="0"/>
              <a:t>6/21/20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9F2361-C322-8048-8957-5B991F3B4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E5E5125-E650-F44A-8080-ABD20F381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202D2-9B49-C84B-9FCC-C27C0C944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253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DC9D17-5644-C840-9DD6-73D099F44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F86F30-B554-C14F-A056-BB1E63C43D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605FA-464D-3A41-9508-AC3108C9DD50}" type="datetimeFigureOut">
              <a:rPr lang="en-US" smtClean="0"/>
              <a:t>6/21/20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6BE379-9B8F-8843-AF8B-F0D10C0A32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0193FE-C6F0-8847-8F2C-E3F8C651D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202D2-9B49-C84B-9FCC-C27C0C944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6677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8381998-604A-2A41-A558-CA39F6C823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605FA-464D-3A41-9508-AC3108C9DD50}" type="datetimeFigureOut">
              <a:rPr lang="en-US" smtClean="0"/>
              <a:t>6/21/20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718F02B-BDBE-FA4C-B03B-D08909CE1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A3054E-21CC-6244-91DD-AAA3AB04B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202D2-9B49-C84B-9FCC-C27C0C944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197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7D7174-5D21-F44E-A931-D5AB1AEB2D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F4D286-8E96-C246-A055-41AF44CA0D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9BED4E-F421-5C42-B65C-4DEA922B8A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E0CF0A-E39F-764F-AA3A-22C248BFB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605FA-464D-3A41-9508-AC3108C9DD50}" type="datetimeFigureOut">
              <a:rPr lang="en-US" smtClean="0"/>
              <a:t>6/21/20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3C359C-3E80-DE49-B251-F48AFEEA3D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E6FBEC-E0A2-3849-B70B-37EC0FC0E4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202D2-9B49-C84B-9FCC-C27C0C944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625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5248D7-C755-944D-8EFD-EF2647D06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F232C8-5A28-A240-BEFF-62EA56E321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0E4CEA-3913-0647-926F-4F06C42570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E247D1-FA80-E74C-9CE7-AA9C0F74A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605FA-464D-3A41-9508-AC3108C9DD50}" type="datetimeFigureOut">
              <a:rPr lang="en-US" smtClean="0"/>
              <a:t>6/21/20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ECAD7D-97A2-634B-84DD-43EAA3C80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E6473E-C4DC-844F-8CFC-F980B9091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202D2-9B49-C84B-9FCC-C27C0C944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765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92500-5571-0342-832A-9A1B39248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F1031F-9F98-534E-8B93-7647B53194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0D41CD-0E84-1044-9B1B-C47A3C879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605FA-464D-3A41-9508-AC3108C9DD50}" type="datetimeFigureOut">
              <a:rPr lang="en-US" smtClean="0"/>
              <a:t>6/21/20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0BC67B-701E-9948-8589-1A9EF8F7E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088DB4-4EE2-AA47-B8DB-E63093B5B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202D2-9B49-C84B-9FCC-C27C0C944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765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DBDADD6-CF54-4B43-9BF9-EC8913D2E0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74FA96-4425-294C-9477-36D6291886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46FB71-02BF-844D-9F95-C3C258BC7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605FA-464D-3A41-9508-AC3108C9DD50}" type="datetimeFigureOut">
              <a:rPr lang="en-US" smtClean="0"/>
              <a:t>6/21/20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3DB5D8-A6F2-9C41-B1F2-4814295FF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E1DF90-726C-9047-96D2-AD231441A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202D2-9B49-C84B-9FCC-C27C0C944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568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1BD4AE-7516-BE4C-B484-5785DECAD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0DFB50-5A15-6741-A03A-943C62A1F1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B736FC-ED64-624D-8945-1F8B5B4638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2605FA-464D-3A41-9508-AC3108C9DD50}" type="datetimeFigureOut">
              <a:rPr lang="en-US" smtClean="0"/>
              <a:t>6/21/20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4004AC-9E89-704F-91FA-CEEA8F5517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C0B27A-E58D-3E43-BFE1-7E78FE9111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1202D2-9B49-C84B-9FCC-C27C0C944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08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BD06E-4491-644F-ABAC-3669EC8F3DA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Thermodynamics 2.0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FFCCA3-9DEB-1D45-9E88-999700CC95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079875"/>
            <a:ext cx="9144000" cy="1655762"/>
          </a:xfrm>
        </p:spPr>
        <p:txBody>
          <a:bodyPr>
            <a:normAutofit fontScale="92500" lnSpcReduction="20000"/>
          </a:bodyPr>
          <a:lstStyle/>
          <a:p>
            <a:r>
              <a:rPr lang="en-US" sz="3000" dirty="0"/>
              <a:t>James A. Dixon</a:t>
            </a:r>
          </a:p>
          <a:p>
            <a:endParaRPr lang="en-US" sz="2800" dirty="0"/>
          </a:p>
          <a:p>
            <a:r>
              <a:rPr lang="en-US" sz="2800" i="1" dirty="0"/>
              <a:t>Center for the Ecological Study of Perception &amp; Action</a:t>
            </a:r>
          </a:p>
          <a:p>
            <a:r>
              <a:rPr lang="en-US" dirty="0"/>
              <a:t>University of Connecticut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EB2AAF-8680-CE4F-8736-39F1D418FA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747" y="274720"/>
            <a:ext cx="1757008" cy="1660373"/>
          </a:xfrm>
          <a:prstGeom prst="rect">
            <a:avLst/>
          </a:prstGeom>
        </p:spPr>
      </p:pic>
      <p:pic>
        <p:nvPicPr>
          <p:cNvPr id="6" name="Picture 5" descr="seal6">
            <a:extLst>
              <a:ext uri="{FF2B5EF4-FFF2-40B4-BE49-F238E27FC236}">
                <a16:creationId xmlns:a16="http://schemas.microsoft.com/office/drawing/2014/main" id="{044069DD-6EBA-634B-840C-60A94B28A1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 amt="6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5329" y="237791"/>
            <a:ext cx="1757008" cy="1769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75360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5D3F04F-F0BD-1945-84F6-87CD989EB081}"/>
              </a:ext>
            </a:extLst>
          </p:cNvPr>
          <p:cNvSpPr txBox="1"/>
          <p:nvPr/>
        </p:nvSpPr>
        <p:spPr>
          <a:xfrm>
            <a:off x="4638099" y="2024403"/>
            <a:ext cx="29157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/>
              <a:t>Three Questions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776C6-9CFA-774A-86BD-444850BE059D}"/>
              </a:ext>
            </a:extLst>
          </p:cNvPr>
          <p:cNvSpPr txBox="1"/>
          <p:nvPr/>
        </p:nvSpPr>
        <p:spPr>
          <a:xfrm>
            <a:off x="2404123" y="2920392"/>
            <a:ext cx="73837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1) Why does matter get up in the morning?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BDDB27-2E9E-9B43-881A-5AFB2D814181}"/>
              </a:ext>
            </a:extLst>
          </p:cNvPr>
          <p:cNvSpPr txBox="1"/>
          <p:nvPr/>
        </p:nvSpPr>
        <p:spPr>
          <a:xfrm>
            <a:off x="2988417" y="3976801"/>
            <a:ext cx="62151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2) How can matter be end-directed?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6FFCAC-48D1-8F4A-8E9C-1CF196879811}"/>
              </a:ext>
            </a:extLst>
          </p:cNvPr>
          <p:cNvSpPr txBox="1"/>
          <p:nvPr/>
        </p:nvSpPr>
        <p:spPr>
          <a:xfrm>
            <a:off x="3848236" y="5033210"/>
            <a:ext cx="44728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3) How can matter know?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1C5C879-816B-C34A-B152-F71D526B6D9A}"/>
              </a:ext>
            </a:extLst>
          </p:cNvPr>
          <p:cNvSpPr txBox="1"/>
          <p:nvPr/>
        </p:nvSpPr>
        <p:spPr>
          <a:xfrm>
            <a:off x="1508812" y="446206"/>
            <a:ext cx="93196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Goal: </a:t>
            </a:r>
            <a:r>
              <a:rPr lang="en-US" sz="3200" b="1" dirty="0"/>
              <a:t>A unifying theory of all organisms, continuous with the natural sciences</a:t>
            </a:r>
          </a:p>
        </p:txBody>
      </p:sp>
    </p:spTree>
    <p:extLst>
      <p:ext uri="{BB962C8B-B14F-4D97-AF65-F5344CB8AC3E}">
        <p14:creationId xmlns:p14="http://schemas.microsoft.com/office/powerpoint/2010/main" val="1324787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D6776C6-9CFA-774A-86BD-444850BE059D}"/>
              </a:ext>
            </a:extLst>
          </p:cNvPr>
          <p:cNvSpPr txBox="1"/>
          <p:nvPr/>
        </p:nvSpPr>
        <p:spPr>
          <a:xfrm>
            <a:off x="2404123" y="578246"/>
            <a:ext cx="73837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/>
              <a:t>1) Why does matter get up in the morning?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AE5B1F-13E1-E545-8C27-14AFEBBE1D61}"/>
              </a:ext>
            </a:extLst>
          </p:cNvPr>
          <p:cNvSpPr txBox="1"/>
          <p:nvPr/>
        </p:nvSpPr>
        <p:spPr>
          <a:xfrm>
            <a:off x="1931976" y="1629004"/>
            <a:ext cx="83280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Biology usually begins with the assumption that organisms are machines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7359980-CB1F-804B-BBD5-AE2BD657E1B1}"/>
              </a:ext>
            </a:extLst>
          </p:cNvPr>
          <p:cNvSpPr txBox="1"/>
          <p:nvPr/>
        </p:nvSpPr>
        <p:spPr>
          <a:xfrm>
            <a:off x="1931976" y="2890391"/>
            <a:ext cx="8328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But machines are famously indifferent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90EF948-3FC3-7647-ACC9-1B71CB4180C3}"/>
              </a:ext>
            </a:extLst>
          </p:cNvPr>
          <p:cNvSpPr txBox="1"/>
          <p:nvPr/>
        </p:nvSpPr>
        <p:spPr>
          <a:xfrm>
            <a:off x="1931976" y="3659335"/>
            <a:ext cx="83280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A theory of organisms will explain why they are intrinsically motivated</a:t>
            </a:r>
          </a:p>
        </p:txBody>
      </p:sp>
    </p:spTree>
    <p:extLst>
      <p:ext uri="{BB962C8B-B14F-4D97-AF65-F5344CB8AC3E}">
        <p14:creationId xmlns:p14="http://schemas.microsoft.com/office/powerpoint/2010/main" val="3889735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BDDB27-2E9E-9B43-881A-5AFB2D814181}"/>
              </a:ext>
            </a:extLst>
          </p:cNvPr>
          <p:cNvSpPr txBox="1"/>
          <p:nvPr/>
        </p:nvSpPr>
        <p:spPr>
          <a:xfrm>
            <a:off x="2988418" y="479623"/>
            <a:ext cx="62151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/>
              <a:t>2) How can matter be end-directed?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E95BC3-A602-2746-8A6E-796774C0AB45}"/>
              </a:ext>
            </a:extLst>
          </p:cNvPr>
          <p:cNvSpPr txBox="1"/>
          <p:nvPr/>
        </p:nvSpPr>
        <p:spPr>
          <a:xfrm>
            <a:off x="999198" y="1386002"/>
            <a:ext cx="104709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The elephant in the parlor of biology is that </a:t>
            </a:r>
          </a:p>
          <a:p>
            <a:pPr algn="ctr"/>
            <a:r>
              <a:rPr lang="en-US" sz="3200" dirty="0"/>
              <a:t>all organisms are end-directed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4B64E9-35DE-3545-8B16-0C1DCF6970AA}"/>
              </a:ext>
            </a:extLst>
          </p:cNvPr>
          <p:cNvSpPr txBox="1"/>
          <p:nvPr/>
        </p:nvSpPr>
        <p:spPr>
          <a:xfrm>
            <a:off x="999198" y="2784824"/>
            <a:ext cx="104709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Changes in behavior and morphology serve a purpose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21CDD5-A535-1A42-8884-6158F67D4CA0}"/>
              </a:ext>
            </a:extLst>
          </p:cNvPr>
          <p:cNvSpPr txBox="1"/>
          <p:nvPr/>
        </p:nvSpPr>
        <p:spPr>
          <a:xfrm>
            <a:off x="999198" y="3691203"/>
            <a:ext cx="104709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A theory of organisms will explain how organisms have purpose</a:t>
            </a:r>
          </a:p>
        </p:txBody>
      </p:sp>
    </p:spTree>
    <p:extLst>
      <p:ext uri="{BB962C8B-B14F-4D97-AF65-F5344CB8AC3E}">
        <p14:creationId xmlns:p14="http://schemas.microsoft.com/office/powerpoint/2010/main" val="1021234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76FFCAC-48D1-8F4A-8E9C-1CF196879811}"/>
              </a:ext>
            </a:extLst>
          </p:cNvPr>
          <p:cNvSpPr txBox="1"/>
          <p:nvPr/>
        </p:nvSpPr>
        <p:spPr>
          <a:xfrm>
            <a:off x="3859554" y="717885"/>
            <a:ext cx="44728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/>
              <a:t>3) How can matter know?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BC1DDA-41A5-B245-8DB5-81841E4DCEE0}"/>
              </a:ext>
            </a:extLst>
          </p:cNvPr>
          <p:cNvSpPr txBox="1"/>
          <p:nvPr/>
        </p:nvSpPr>
        <p:spPr>
          <a:xfrm>
            <a:off x="1034036" y="1784686"/>
            <a:ext cx="107085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All organisms know about relevant properties in their surroundings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87E98C0-78DD-6849-9AC8-F3A91EC34829}"/>
              </a:ext>
            </a:extLst>
          </p:cNvPr>
          <p:cNvSpPr txBox="1"/>
          <p:nvPr/>
        </p:nvSpPr>
        <p:spPr>
          <a:xfrm>
            <a:off x="1740447" y="3004893"/>
            <a:ext cx="91743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They are in epistemic contact with their environments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A13CD50-09CD-9B48-983B-155E9586D353}"/>
              </a:ext>
            </a:extLst>
          </p:cNvPr>
          <p:cNvSpPr txBox="1"/>
          <p:nvPr/>
        </p:nvSpPr>
        <p:spPr>
          <a:xfrm>
            <a:off x="912689" y="3951511"/>
            <a:ext cx="108298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A theory of organisms will explain how organisms know and act </a:t>
            </a:r>
          </a:p>
        </p:txBody>
      </p:sp>
    </p:spTree>
    <p:extLst>
      <p:ext uri="{BB962C8B-B14F-4D97-AF65-F5344CB8AC3E}">
        <p14:creationId xmlns:p14="http://schemas.microsoft.com/office/powerpoint/2010/main" val="2141428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5D3F04F-F0BD-1945-84F6-87CD989EB081}"/>
              </a:ext>
            </a:extLst>
          </p:cNvPr>
          <p:cNvSpPr txBox="1"/>
          <p:nvPr/>
        </p:nvSpPr>
        <p:spPr>
          <a:xfrm>
            <a:off x="5014710" y="2327564"/>
            <a:ext cx="290611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/>
              <a:t>Thank You!!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4AD1FD-A987-1347-82B8-A09564654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3730" y="4890902"/>
            <a:ext cx="1757008" cy="1660373"/>
          </a:xfrm>
          <a:prstGeom prst="rect">
            <a:avLst/>
          </a:prstGeom>
        </p:spPr>
      </p:pic>
      <p:pic>
        <p:nvPicPr>
          <p:cNvPr id="4" name="Picture 3" descr="seal6">
            <a:extLst>
              <a:ext uri="{FF2B5EF4-FFF2-40B4-BE49-F238E27FC236}">
                <a16:creationId xmlns:a16="http://schemas.microsoft.com/office/drawing/2014/main" id="{3779A364-B6CA-1443-BE38-D0360296F1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 amt="6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63" y="4966826"/>
            <a:ext cx="1757008" cy="1769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8738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175</Words>
  <Application>Microsoft Macintosh PowerPoint</Application>
  <PresentationFormat>Widescreen</PresentationFormat>
  <Paragraphs>25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Thermodynamics 2.0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Thermodynamics 2.0</dc:title>
  <dc:creator>Dixon, James</dc:creator>
  <cp:lastModifiedBy>Dixon, James</cp:lastModifiedBy>
  <cp:revision>14</cp:revision>
  <dcterms:created xsi:type="dcterms:W3CDTF">2020-06-21T12:35:38Z</dcterms:created>
  <dcterms:modified xsi:type="dcterms:W3CDTF">2020-06-21T16:11:39Z</dcterms:modified>
</cp:coreProperties>
</file>