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1"/>
  </p:notesMasterIdLst>
  <p:sldIdLst>
    <p:sldId id="305" r:id="rId2"/>
    <p:sldId id="1021" r:id="rId3"/>
    <p:sldId id="1022" r:id="rId4"/>
    <p:sldId id="1023" r:id="rId5"/>
    <p:sldId id="1024" r:id="rId6"/>
    <p:sldId id="1025" r:id="rId7"/>
    <p:sldId id="1026" r:id="rId8"/>
    <p:sldId id="1027" r:id="rId9"/>
    <p:sldId id="1028" r:id="rId10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sten caspary" initials="cc" lastIdx="2" clrIdx="0">
    <p:extLst>
      <p:ext uri="{19B8F6BF-5375-455C-9EA6-DF929625EA0E}">
        <p15:presenceInfo xmlns:p15="http://schemas.microsoft.com/office/powerpoint/2012/main" userId="87d038494097d8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7F9B95-54D3-4B3B-821B-65148020DAFE}" v="19" dt="2020-06-15T06:55:43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4636" autoAdjust="0"/>
  </p:normalViewPr>
  <p:slideViewPr>
    <p:cSldViewPr>
      <p:cViewPr varScale="1">
        <p:scale>
          <a:sx n="109" d="100"/>
          <a:sy n="109" d="100"/>
        </p:scale>
        <p:origin x="14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caspary" userId="87d038494097d817" providerId="LiveId" clId="{517F9B95-54D3-4B3B-821B-65148020DAFE}"/>
    <pc:docChg chg="custSel addSld delSld modSld">
      <pc:chgData name="carsten caspary" userId="87d038494097d817" providerId="LiveId" clId="{517F9B95-54D3-4B3B-821B-65148020DAFE}" dt="2020-06-15T06:56:35.852" v="3895" actId="20577"/>
      <pc:docMkLst>
        <pc:docMk/>
      </pc:docMkLst>
      <pc:sldChg chg="modSp mod">
        <pc:chgData name="carsten caspary" userId="87d038494097d817" providerId="LiveId" clId="{517F9B95-54D3-4B3B-821B-65148020DAFE}" dt="2020-06-13T05:58:08.493" v="3615"/>
        <pc:sldMkLst>
          <pc:docMk/>
          <pc:sldMk cId="1377377009" sldId="305"/>
        </pc:sldMkLst>
        <pc:spChg chg="mod">
          <ac:chgData name="carsten caspary" userId="87d038494097d817" providerId="LiveId" clId="{517F9B95-54D3-4B3B-821B-65148020DAFE}" dt="2020-06-13T05:58:08.493" v="3615"/>
          <ac:spMkLst>
            <pc:docMk/>
            <pc:sldMk cId="1377377009" sldId="305"/>
            <ac:spMk id="2" creationId="{00000000-0000-0000-0000-000000000000}"/>
          </ac:spMkLst>
        </pc:spChg>
        <pc:spChg chg="mod">
          <ac:chgData name="carsten caspary" userId="87d038494097d817" providerId="LiveId" clId="{517F9B95-54D3-4B3B-821B-65148020DAFE}" dt="2020-06-13T05:44:32.335" v="3612" actId="403"/>
          <ac:spMkLst>
            <pc:docMk/>
            <pc:sldMk cId="1377377009" sldId="305"/>
            <ac:spMk id="3" creationId="{00000000-0000-0000-0000-000000000000}"/>
          </ac:spMkLst>
        </pc:spChg>
      </pc:sldChg>
      <pc:sldChg chg="modSp mod">
        <pc:chgData name="carsten caspary" userId="87d038494097d817" providerId="LiveId" clId="{517F9B95-54D3-4B3B-821B-65148020DAFE}" dt="2020-06-13T05:59:18.102" v="3641" actId="114"/>
        <pc:sldMkLst>
          <pc:docMk/>
          <pc:sldMk cId="1628852170" sldId="1021"/>
        </pc:sldMkLst>
        <pc:spChg chg="mod">
          <ac:chgData name="carsten caspary" userId="87d038494097d817" providerId="LiveId" clId="{517F9B95-54D3-4B3B-821B-65148020DAFE}" dt="2020-06-13T04:53:46.770" v="24" actId="20577"/>
          <ac:spMkLst>
            <pc:docMk/>
            <pc:sldMk cId="1628852170" sldId="1021"/>
            <ac:spMk id="1338370" creationId="{00000000-0000-0000-0000-000000000000}"/>
          </ac:spMkLst>
        </pc:spChg>
        <pc:spChg chg="mod">
          <ac:chgData name="carsten caspary" userId="87d038494097d817" providerId="LiveId" clId="{517F9B95-54D3-4B3B-821B-65148020DAFE}" dt="2020-06-13T05:59:18.102" v="3641" actId="114"/>
          <ac:spMkLst>
            <pc:docMk/>
            <pc:sldMk cId="1628852170" sldId="1021"/>
            <ac:spMk id="1338371" creationId="{00000000-0000-0000-0000-000000000000}"/>
          </ac:spMkLst>
        </pc:sp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795131245" sldId="1022"/>
        </pc:sldMkLst>
      </pc:sldChg>
      <pc:sldChg chg="modSp add mod">
        <pc:chgData name="carsten caspary" userId="87d038494097d817" providerId="LiveId" clId="{517F9B95-54D3-4B3B-821B-65148020DAFE}" dt="2020-06-15T06:42:07.108" v="3873" actId="20577"/>
        <pc:sldMkLst>
          <pc:docMk/>
          <pc:sldMk cId="3332592328" sldId="1022"/>
        </pc:sldMkLst>
        <pc:spChg chg="mod">
          <ac:chgData name="carsten caspary" userId="87d038494097d817" providerId="LiveId" clId="{517F9B95-54D3-4B3B-821B-65148020DAFE}" dt="2020-06-13T05:59:44.135" v="3646" actId="20577"/>
          <ac:spMkLst>
            <pc:docMk/>
            <pc:sldMk cId="3332592328" sldId="1022"/>
            <ac:spMk id="1338370" creationId="{00000000-0000-0000-0000-000000000000}"/>
          </ac:spMkLst>
        </pc:spChg>
        <pc:spChg chg="mod">
          <ac:chgData name="carsten caspary" userId="87d038494097d817" providerId="LiveId" clId="{517F9B95-54D3-4B3B-821B-65148020DAFE}" dt="2020-06-15T06:42:07.108" v="3873" actId="20577"/>
          <ac:spMkLst>
            <pc:docMk/>
            <pc:sldMk cId="3332592328" sldId="1022"/>
            <ac:spMk id="1338371" creationId="{00000000-0000-0000-0000-000000000000}"/>
          </ac:spMkLst>
        </pc:sp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321507941" sldId="1023"/>
        </pc:sldMkLst>
      </pc:sldChg>
      <pc:sldChg chg="addSp delSp modSp new mod">
        <pc:chgData name="carsten caspary" userId="87d038494097d817" providerId="LiveId" clId="{517F9B95-54D3-4B3B-821B-65148020DAFE}" dt="2020-06-13T06:02:08.193" v="3747" actId="14100"/>
        <pc:sldMkLst>
          <pc:docMk/>
          <pc:sldMk cId="3471139005" sldId="1023"/>
        </pc:sldMkLst>
        <pc:spChg chg="mod">
          <ac:chgData name="carsten caspary" userId="87d038494097d817" providerId="LiveId" clId="{517F9B95-54D3-4B3B-821B-65148020DAFE}" dt="2020-06-13T05:13:10.063" v="1755" actId="403"/>
          <ac:spMkLst>
            <pc:docMk/>
            <pc:sldMk cId="3471139005" sldId="1023"/>
            <ac:spMk id="2" creationId="{BEE7F59F-CC5F-4330-86FA-3ED9D5658518}"/>
          </ac:spMkLst>
        </pc:spChg>
        <pc:spChg chg="del">
          <ac:chgData name="carsten caspary" userId="87d038494097d817" providerId="LiveId" clId="{517F9B95-54D3-4B3B-821B-65148020DAFE}" dt="2020-06-13T05:12:40.165" v="1750"/>
          <ac:spMkLst>
            <pc:docMk/>
            <pc:sldMk cId="3471139005" sldId="1023"/>
            <ac:spMk id="3" creationId="{35D123A5-1954-4199-9DB9-278614358D1D}"/>
          </ac:spMkLst>
        </pc:spChg>
        <pc:picChg chg="add mod">
          <ac:chgData name="carsten caspary" userId="87d038494097d817" providerId="LiveId" clId="{517F9B95-54D3-4B3B-821B-65148020DAFE}" dt="2020-06-13T06:02:08.193" v="3747" actId="14100"/>
          <ac:picMkLst>
            <pc:docMk/>
            <pc:sldMk cId="3471139005" sldId="1023"/>
            <ac:picMk id="4" creationId="{9737C247-0C30-4062-949F-92CD567F71C6}"/>
          </ac:picMkLst>
        </pc:pic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1116957195" sldId="1024"/>
        </pc:sldMkLst>
      </pc:sldChg>
      <pc:sldChg chg="addSp delSp modSp add mod">
        <pc:chgData name="carsten caspary" userId="87d038494097d817" providerId="LiveId" clId="{517F9B95-54D3-4B3B-821B-65148020DAFE}" dt="2020-06-15T06:53:11.529" v="3880" actId="1076"/>
        <pc:sldMkLst>
          <pc:docMk/>
          <pc:sldMk cId="4246487279" sldId="1024"/>
        </pc:sldMkLst>
        <pc:spChg chg="mod">
          <ac:chgData name="carsten caspary" userId="87d038494097d817" providerId="LiveId" clId="{517F9B95-54D3-4B3B-821B-65148020DAFE}" dt="2020-06-13T05:13:22.533" v="1761" actId="20577"/>
          <ac:spMkLst>
            <pc:docMk/>
            <pc:sldMk cId="4246487279" sldId="1024"/>
            <ac:spMk id="2" creationId="{BEE7F59F-CC5F-4330-86FA-3ED9D5658518}"/>
          </ac:spMkLst>
        </pc:spChg>
        <pc:spChg chg="add del mod">
          <ac:chgData name="carsten caspary" userId="87d038494097d817" providerId="LiveId" clId="{517F9B95-54D3-4B3B-821B-65148020DAFE}" dt="2020-06-13T05:14:15.961" v="1764" actId="478"/>
          <ac:spMkLst>
            <pc:docMk/>
            <pc:sldMk cId="4246487279" sldId="1024"/>
            <ac:spMk id="5" creationId="{58F9DB56-8D48-4DB6-95D0-C9A00464A971}"/>
          </ac:spMkLst>
        </pc:spChg>
        <pc:picChg chg="add del mod">
          <ac:chgData name="carsten caspary" userId="87d038494097d817" providerId="LiveId" clId="{517F9B95-54D3-4B3B-821B-65148020DAFE}" dt="2020-06-15T06:44:13.511" v="3878" actId="478"/>
          <ac:picMkLst>
            <pc:docMk/>
            <pc:sldMk cId="4246487279" sldId="1024"/>
            <ac:picMk id="3" creationId="{D7BD3070-C7E5-466A-9ABE-D816A1B0C144}"/>
          </ac:picMkLst>
        </pc:picChg>
        <pc:picChg chg="add mod">
          <ac:chgData name="carsten caspary" userId="87d038494097d817" providerId="LiveId" clId="{517F9B95-54D3-4B3B-821B-65148020DAFE}" dt="2020-06-15T06:53:11.529" v="3880" actId="1076"/>
          <ac:picMkLst>
            <pc:docMk/>
            <pc:sldMk cId="4246487279" sldId="1024"/>
            <ac:picMk id="4" creationId="{6EC4DAF1-ECD5-4D0E-9F4F-EDD161534EC1}"/>
          </ac:picMkLst>
        </pc:picChg>
        <pc:picChg chg="del">
          <ac:chgData name="carsten caspary" userId="87d038494097d817" providerId="LiveId" clId="{517F9B95-54D3-4B3B-821B-65148020DAFE}" dt="2020-06-13T05:13:28.282" v="1762" actId="478"/>
          <ac:picMkLst>
            <pc:docMk/>
            <pc:sldMk cId="4246487279" sldId="1024"/>
            <ac:picMk id="4" creationId="{9737C247-0C30-4062-949F-92CD567F71C6}"/>
          </ac:picMkLst>
        </pc:picChg>
        <pc:picChg chg="add del mod">
          <ac:chgData name="carsten caspary" userId="87d038494097d817" providerId="LiveId" clId="{517F9B95-54D3-4B3B-821B-65148020DAFE}" dt="2020-06-15T06:43:53.006" v="3874" actId="478"/>
          <ac:picMkLst>
            <pc:docMk/>
            <pc:sldMk cId="4246487279" sldId="1024"/>
            <ac:picMk id="6" creationId="{5D5409D2-AD08-4EFD-B71F-2507E8DD7216}"/>
          </ac:picMkLst>
        </pc:picChg>
      </pc:sldChg>
      <pc:sldChg chg="modSp new mod">
        <pc:chgData name="carsten caspary" userId="87d038494097d817" providerId="LiveId" clId="{517F9B95-54D3-4B3B-821B-65148020DAFE}" dt="2020-06-13T06:02:44.941" v="3748" actId="790"/>
        <pc:sldMkLst>
          <pc:docMk/>
          <pc:sldMk cId="695604442" sldId="1025"/>
        </pc:sldMkLst>
        <pc:spChg chg="mod">
          <ac:chgData name="carsten caspary" userId="87d038494097d817" providerId="LiveId" clId="{517F9B95-54D3-4B3B-821B-65148020DAFE}" dt="2020-06-13T05:31:19.423" v="2784" actId="14100"/>
          <ac:spMkLst>
            <pc:docMk/>
            <pc:sldMk cId="695604442" sldId="1025"/>
            <ac:spMk id="2" creationId="{3FD6C583-A05F-4F94-9D14-F9E5B5239F68}"/>
          </ac:spMkLst>
        </pc:spChg>
        <pc:spChg chg="mod">
          <ac:chgData name="carsten caspary" userId="87d038494097d817" providerId="LiveId" clId="{517F9B95-54D3-4B3B-821B-65148020DAFE}" dt="2020-06-13T06:02:44.941" v="3748" actId="790"/>
          <ac:spMkLst>
            <pc:docMk/>
            <pc:sldMk cId="695604442" sldId="1025"/>
            <ac:spMk id="3" creationId="{5EC0222E-66C2-4A47-87B1-069E95B2A2C0}"/>
          </ac:spMkLst>
        </pc:sp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3887457723" sldId="1025"/>
        </pc:sldMkLst>
      </pc:sldChg>
      <pc:sldChg chg="addSp delSp modSp new mod">
        <pc:chgData name="carsten caspary" userId="87d038494097d817" providerId="LiveId" clId="{517F9B95-54D3-4B3B-821B-65148020DAFE}" dt="2020-06-15T06:55:07.543" v="3884" actId="1076"/>
        <pc:sldMkLst>
          <pc:docMk/>
          <pc:sldMk cId="3406871898" sldId="1026"/>
        </pc:sldMkLst>
        <pc:spChg chg="mod">
          <ac:chgData name="carsten caspary" userId="87d038494097d817" providerId="LiveId" clId="{517F9B95-54D3-4B3B-821B-65148020DAFE}" dt="2020-06-13T06:04:39.357" v="3771" actId="403"/>
          <ac:spMkLst>
            <pc:docMk/>
            <pc:sldMk cId="3406871898" sldId="1026"/>
            <ac:spMk id="2" creationId="{C58D2B1A-DCE7-475B-95DF-28B4CCF58F70}"/>
          </ac:spMkLst>
        </pc:spChg>
        <pc:spChg chg="del">
          <ac:chgData name="carsten caspary" userId="87d038494097d817" providerId="LiveId" clId="{517F9B95-54D3-4B3B-821B-65148020DAFE}" dt="2020-06-13T05:32:34.663" v="2817"/>
          <ac:spMkLst>
            <pc:docMk/>
            <pc:sldMk cId="3406871898" sldId="1026"/>
            <ac:spMk id="3" creationId="{4FD1F952-3A4E-4CC3-BA0F-DD4A4739F095}"/>
          </ac:spMkLst>
        </pc:spChg>
        <pc:spChg chg="add del mod">
          <ac:chgData name="carsten caspary" userId="87d038494097d817" providerId="LiveId" clId="{517F9B95-54D3-4B3B-821B-65148020DAFE}" dt="2020-06-15T06:54:24.197" v="3882" actId="478"/>
          <ac:spMkLst>
            <pc:docMk/>
            <pc:sldMk cId="3406871898" sldId="1026"/>
            <ac:spMk id="5" creationId="{86EA791D-D0D3-4C55-99FA-076E44152C59}"/>
          </ac:spMkLst>
        </pc:spChg>
        <pc:picChg chg="add del mod">
          <ac:chgData name="carsten caspary" userId="87d038494097d817" providerId="LiveId" clId="{517F9B95-54D3-4B3B-821B-65148020DAFE}" dt="2020-06-15T06:54:20.154" v="3881" actId="478"/>
          <ac:picMkLst>
            <pc:docMk/>
            <pc:sldMk cId="3406871898" sldId="1026"/>
            <ac:picMk id="4" creationId="{92276162-9290-4DC3-A953-3DFE9FDB5E67}"/>
          </ac:picMkLst>
        </pc:picChg>
        <pc:picChg chg="add mod">
          <ac:chgData name="carsten caspary" userId="87d038494097d817" providerId="LiveId" clId="{517F9B95-54D3-4B3B-821B-65148020DAFE}" dt="2020-06-15T06:55:07.543" v="3884" actId="1076"/>
          <ac:picMkLst>
            <pc:docMk/>
            <pc:sldMk cId="3406871898" sldId="1026"/>
            <ac:picMk id="6" creationId="{4D0B1F93-2251-42CC-AF91-0CD9A8F745DF}"/>
          </ac:picMkLst>
        </pc:pic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3462794322" sldId="1026"/>
        </pc:sldMkLst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438253474" sldId="1027"/>
        </pc:sldMkLst>
      </pc:sldChg>
      <pc:sldChg chg="addSp delSp modSp new mod">
        <pc:chgData name="carsten caspary" userId="87d038494097d817" providerId="LiveId" clId="{517F9B95-54D3-4B3B-821B-65148020DAFE}" dt="2020-06-15T06:56:04.681" v="3889" actId="1076"/>
        <pc:sldMkLst>
          <pc:docMk/>
          <pc:sldMk cId="1645019227" sldId="1027"/>
        </pc:sldMkLst>
        <pc:spChg chg="mod">
          <ac:chgData name="carsten caspary" userId="87d038494097d817" providerId="LiveId" clId="{517F9B95-54D3-4B3B-821B-65148020DAFE}" dt="2020-06-13T06:05:06.862" v="3808" actId="404"/>
          <ac:spMkLst>
            <pc:docMk/>
            <pc:sldMk cId="1645019227" sldId="1027"/>
            <ac:spMk id="2" creationId="{DECD9DEE-7373-49BE-B37A-FBDA9822F22C}"/>
          </ac:spMkLst>
        </pc:spChg>
        <pc:spChg chg="mod">
          <ac:chgData name="carsten caspary" userId="87d038494097d817" providerId="LiveId" clId="{517F9B95-54D3-4B3B-821B-65148020DAFE}" dt="2020-06-13T06:05:37.451" v="3810" actId="14100"/>
          <ac:spMkLst>
            <pc:docMk/>
            <pc:sldMk cId="1645019227" sldId="1027"/>
            <ac:spMk id="3" creationId="{1FA5B6B6-68CA-4C7E-B1D9-5AF9297B01CE}"/>
          </ac:spMkLst>
        </pc:spChg>
        <pc:picChg chg="add del mod">
          <ac:chgData name="carsten caspary" userId="87d038494097d817" providerId="LiveId" clId="{517F9B95-54D3-4B3B-821B-65148020DAFE}" dt="2020-06-15T06:55:13.977" v="3885" actId="478"/>
          <ac:picMkLst>
            <pc:docMk/>
            <pc:sldMk cId="1645019227" sldId="1027"/>
            <ac:picMk id="4" creationId="{6279FE59-6C39-4242-B418-6590849B2D1A}"/>
          </ac:picMkLst>
        </pc:picChg>
        <pc:picChg chg="add mod">
          <ac:chgData name="carsten caspary" userId="87d038494097d817" providerId="LiveId" clId="{517F9B95-54D3-4B3B-821B-65148020DAFE}" dt="2020-06-15T06:56:04.681" v="3889" actId="1076"/>
          <ac:picMkLst>
            <pc:docMk/>
            <pc:sldMk cId="1645019227" sldId="1027"/>
            <ac:picMk id="5" creationId="{6696995C-83AC-4E37-A258-5C8C50F5FD6F}"/>
          </ac:picMkLst>
        </pc:picChg>
      </pc:sldChg>
      <pc:sldChg chg="del">
        <pc:chgData name="carsten caspary" userId="87d038494097d817" providerId="LiveId" clId="{517F9B95-54D3-4B3B-821B-65148020DAFE}" dt="2020-06-13T04:50:13.636" v="0" actId="47"/>
        <pc:sldMkLst>
          <pc:docMk/>
          <pc:sldMk cId="122390454" sldId="1028"/>
        </pc:sldMkLst>
      </pc:sldChg>
      <pc:sldChg chg="addSp modSp new mod">
        <pc:chgData name="carsten caspary" userId="87d038494097d817" providerId="LiveId" clId="{517F9B95-54D3-4B3B-821B-65148020DAFE}" dt="2020-06-15T06:56:35.852" v="3895" actId="20577"/>
        <pc:sldMkLst>
          <pc:docMk/>
          <pc:sldMk cId="1393565385" sldId="1028"/>
        </pc:sldMkLst>
        <pc:spChg chg="mod">
          <ac:chgData name="carsten caspary" userId="87d038494097d817" providerId="LiveId" clId="{517F9B95-54D3-4B3B-821B-65148020DAFE}" dt="2020-06-13T05:39:50.063" v="3586" actId="404"/>
          <ac:spMkLst>
            <pc:docMk/>
            <pc:sldMk cId="1393565385" sldId="1028"/>
            <ac:spMk id="2" creationId="{C5284C54-504E-40C9-8C13-E8E279B57BEF}"/>
          </ac:spMkLst>
        </pc:spChg>
        <pc:spChg chg="mod">
          <ac:chgData name="carsten caspary" userId="87d038494097d817" providerId="LiveId" clId="{517F9B95-54D3-4B3B-821B-65148020DAFE}" dt="2020-06-15T06:56:35.852" v="3895" actId="20577"/>
          <ac:spMkLst>
            <pc:docMk/>
            <pc:sldMk cId="1393565385" sldId="1028"/>
            <ac:spMk id="3" creationId="{F639927B-2288-4588-8546-29652E34E255}"/>
          </ac:spMkLst>
        </pc:spChg>
        <pc:picChg chg="add mod">
          <ac:chgData name="carsten caspary" userId="87d038494097d817" providerId="LiveId" clId="{517F9B95-54D3-4B3B-821B-65148020DAFE}" dt="2020-06-13T05:44:21.352" v="3611" actId="1076"/>
          <ac:picMkLst>
            <pc:docMk/>
            <pc:sldMk cId="1393565385" sldId="1028"/>
            <ac:picMk id="5" creationId="{0214B44D-4D6D-48A0-890C-E9C079A043F6}"/>
          </ac:picMkLst>
        </pc:picChg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3979427540" sldId="1029"/>
        </pc:sldMkLst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1124695302" sldId="1030"/>
        </pc:sldMkLst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6718152" sldId="1031"/>
        </pc:sldMkLst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2892024344" sldId="1032"/>
        </pc:sldMkLst>
      </pc:sldChg>
      <pc:sldChg chg="del">
        <pc:chgData name="carsten caspary" userId="87d038494097d817" providerId="LiveId" clId="{517F9B95-54D3-4B3B-821B-65148020DAFE}" dt="2020-06-13T04:50:19.041" v="1" actId="47"/>
        <pc:sldMkLst>
          <pc:docMk/>
          <pc:sldMk cId="1466531168" sldId="1033"/>
        </pc:sldMkLst>
      </pc:sldChg>
      <pc:sldChg chg="del">
        <pc:chgData name="carsten caspary" userId="87d038494097d817" providerId="LiveId" clId="{517F9B95-54D3-4B3B-821B-65148020DAFE}" dt="2020-06-13T04:50:13.636" v="0" actId="47"/>
        <pc:sldMkLst>
          <pc:docMk/>
          <pc:sldMk cId="944121496" sldId="10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Textmasterformate durch Klicken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5489EC6-C3D8-4111-AB3F-922F2DB56F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941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039694" cy="70996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763688" y="1772816"/>
            <a:ext cx="6175598" cy="3324027"/>
          </a:xfrm>
          <a:prstGeom prst="rect">
            <a:avLst/>
          </a:prstGeom>
        </p:spPr>
        <p:txBody>
          <a:bodyPr/>
          <a:lstStyle>
            <a:lvl1pPr marL="457200" indent="-457200">
              <a:buFont typeface="Courier New" panose="02070309020205020404" pitchFamily="49" charset="0"/>
              <a:buChar char="o"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 sz="20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89069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9030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0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17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901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4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6398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3479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92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8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34925" y="0"/>
            <a:ext cx="576263" cy="6308725"/>
          </a:xfrm>
          <a:prstGeom prst="rect">
            <a:avLst/>
          </a:prstGeom>
          <a:solidFill>
            <a:srgbClr val="00254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GB" altLang="de-DE"/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684213" y="6375400"/>
            <a:ext cx="8459787" cy="438150"/>
          </a:xfrm>
          <a:prstGeom prst="rect">
            <a:avLst/>
          </a:prstGeom>
          <a:solidFill>
            <a:srgbClr val="18655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GB" altLang="de-DE"/>
          </a:p>
        </p:txBody>
      </p:sp>
      <p:pic>
        <p:nvPicPr>
          <p:cNvPr id="1028" name="Picture 4" descr="logo_kl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4344"/>
            <a:ext cx="13716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ChangeArrowheads="1"/>
          </p:cNvSpPr>
          <p:nvPr userDrawn="1"/>
        </p:nvSpPr>
        <p:spPr bwMode="auto">
          <a:xfrm>
            <a:off x="34925" y="6375400"/>
            <a:ext cx="566738" cy="438150"/>
          </a:xfrm>
          <a:prstGeom prst="rect">
            <a:avLst/>
          </a:prstGeom>
          <a:solidFill>
            <a:srgbClr val="18655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defRPr/>
            </a:pPr>
            <a:endParaRPr lang="en-GB" altLang="de-DE"/>
          </a:p>
        </p:txBody>
      </p:sp>
      <p:sp>
        <p:nvSpPr>
          <p:cNvPr id="1030" name="Text Box 6"/>
          <p:cNvSpPr txBox="1">
            <a:spLocks noChangeArrowheads="1"/>
          </p:cNvSpPr>
          <p:nvPr userDrawn="1"/>
        </p:nvSpPr>
        <p:spPr bwMode="auto">
          <a:xfrm>
            <a:off x="8475366" y="6455975"/>
            <a:ext cx="66863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fld id="{1E0F7362-F43C-482C-A34E-1E3C601935CD}" type="slidenum">
              <a:rPr lang="de-DE" altLang="de-DE" sz="1200" smtClean="0">
                <a:solidFill>
                  <a:schemeClr val="bg1"/>
                </a:solidFill>
              </a:rPr>
              <a:pPr algn="l" eaLnBrk="1" hangingPunct="1">
                <a:spcBef>
                  <a:spcPct val="50000"/>
                </a:spcBef>
                <a:defRPr/>
              </a:pPr>
              <a:t>‹Nr.›</a:t>
            </a:fld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 userDrawn="1"/>
        </p:nvSpPr>
        <p:spPr>
          <a:xfrm>
            <a:off x="985114" y="6409809"/>
            <a:ext cx="712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Max Weber Centre for </a:t>
            </a:r>
            <a:r>
              <a:rPr lang="de-DE" dirty="0" err="1">
                <a:solidFill>
                  <a:schemeClr val="bg1"/>
                </a:solidFill>
              </a:rPr>
              <a:t>Advanced</a:t>
            </a:r>
            <a:r>
              <a:rPr lang="de-DE" dirty="0">
                <a:solidFill>
                  <a:schemeClr val="bg1"/>
                </a:solidFill>
              </a:rPr>
              <a:t> Cultural and </a:t>
            </a:r>
            <a:r>
              <a:rPr lang="de-DE" dirty="0" err="1">
                <a:solidFill>
                  <a:schemeClr val="bg1"/>
                </a:solidFill>
              </a:rPr>
              <a:t>Social</a:t>
            </a:r>
            <a:r>
              <a:rPr lang="de-DE" dirty="0">
                <a:solidFill>
                  <a:schemeClr val="bg1"/>
                </a:solidFill>
              </a:rPr>
              <a:t> Studies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593361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hteck 10"/>
          <p:cNvSpPr/>
          <p:nvPr userDrawn="1"/>
        </p:nvSpPr>
        <p:spPr bwMode="auto">
          <a:xfrm>
            <a:off x="611188" y="0"/>
            <a:ext cx="8532440" cy="90872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89000"/>
                  <a:alpha val="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5364163" y="2292350"/>
            <a:ext cx="22320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3079" name="Text Box 8"/>
          <p:cNvSpPr txBox="1">
            <a:spLocks noChangeArrowheads="1"/>
          </p:cNvSpPr>
          <p:nvPr/>
        </p:nvSpPr>
        <p:spPr bwMode="auto">
          <a:xfrm>
            <a:off x="5003800" y="2219325"/>
            <a:ext cx="1604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3080" name="Text Box 9"/>
          <p:cNvSpPr txBox="1">
            <a:spLocks noChangeArrowheads="1"/>
          </p:cNvSpPr>
          <p:nvPr/>
        </p:nvSpPr>
        <p:spPr bwMode="auto">
          <a:xfrm>
            <a:off x="5435600" y="2708275"/>
            <a:ext cx="2808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1385888" y="3645024"/>
            <a:ext cx="6858000" cy="2592288"/>
          </a:xfrm>
        </p:spPr>
        <p:txBody>
          <a:bodyPr/>
          <a:lstStyle/>
          <a:p>
            <a:r>
              <a:rPr lang="de-DE" sz="2000" dirty="0"/>
              <a:t>Carsten Herrmann-Pillath</a:t>
            </a:r>
          </a:p>
          <a:p>
            <a:r>
              <a:rPr lang="de-DE" sz="1400" dirty="0"/>
              <a:t>Professor and Permanent Fellow</a:t>
            </a:r>
          </a:p>
          <a:p>
            <a:r>
              <a:rPr lang="de-DE" sz="1400" dirty="0"/>
              <a:t>Max Weber Centre for </a:t>
            </a:r>
            <a:r>
              <a:rPr lang="de-DE" sz="1400" dirty="0" err="1"/>
              <a:t>Advanced</a:t>
            </a:r>
            <a:r>
              <a:rPr lang="de-DE" sz="1400" dirty="0"/>
              <a:t> Cultural and </a:t>
            </a:r>
            <a:r>
              <a:rPr lang="de-DE" sz="1400" dirty="0" err="1"/>
              <a:t>Social</a:t>
            </a:r>
            <a:r>
              <a:rPr lang="de-DE" sz="1400" dirty="0"/>
              <a:t> Studies</a:t>
            </a:r>
          </a:p>
          <a:p>
            <a:r>
              <a:rPr lang="de-DE" sz="1400" dirty="0"/>
              <a:t>carsten.herrmann-pillath@uni-erfurt.de</a:t>
            </a:r>
          </a:p>
          <a:p>
            <a:r>
              <a:rPr lang="de-DE" sz="1400" dirty="0"/>
              <a:t>cahepil.net</a:t>
            </a:r>
          </a:p>
          <a:p>
            <a:endParaRPr lang="de-DE" sz="1400" dirty="0"/>
          </a:p>
          <a:p>
            <a:r>
              <a:rPr lang="de-DE" sz="1400" dirty="0" err="1"/>
              <a:t>Presented</a:t>
            </a:r>
            <a:r>
              <a:rPr lang="de-DE" sz="1400" dirty="0"/>
              <a:t> at:</a:t>
            </a:r>
          </a:p>
          <a:p>
            <a:r>
              <a:rPr lang="en-US" sz="1400" dirty="0"/>
              <a:t>International Conference on Thermodynamics 2.0  </a:t>
            </a:r>
          </a:p>
          <a:p>
            <a:r>
              <a:rPr lang="en-US" sz="1400" dirty="0"/>
              <a:t>June 22-24, 2020 | Worcester, MA, USA</a:t>
            </a:r>
          </a:p>
          <a:p>
            <a:endParaRPr lang="de-DE" sz="1400" dirty="0"/>
          </a:p>
          <a:p>
            <a:endParaRPr lang="de-DE" sz="1400" dirty="0"/>
          </a:p>
          <a:p>
            <a:endParaRPr lang="de-DE" sz="1600" dirty="0"/>
          </a:p>
          <a:p>
            <a:endParaRPr lang="de-DE" sz="1600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177489" y="1422465"/>
            <a:ext cx="7101904" cy="1960431"/>
          </a:xfrm>
        </p:spPr>
        <p:txBody>
          <a:bodyPr/>
          <a:lstStyle/>
          <a:p>
            <a:r>
              <a:rPr lang="de-DE" sz="5400" dirty="0"/>
              <a:t> </a:t>
            </a:r>
            <a:br>
              <a:rPr lang="de-DE" sz="5400" dirty="0"/>
            </a:br>
            <a:r>
              <a:rPr lang="en-US" sz="2800" b="1" dirty="0"/>
              <a:t>THERMODYNAMICS, ECONOMIC EVOLUTION AND GROWTH OF INFORMATION:</a:t>
            </a:r>
            <a:br>
              <a:rPr lang="en-US" sz="2800" b="1" dirty="0"/>
            </a:br>
            <a:r>
              <a:rPr lang="en-US" sz="2800" b="1" dirty="0"/>
              <a:t>THE PERSPECTIVE OF PEIRCEAN SEMIOTICS </a:t>
            </a:r>
            <a:endParaRPr lang="de-DE" sz="5400" b="1" dirty="0"/>
          </a:p>
        </p:txBody>
      </p:sp>
    </p:spTree>
    <p:extLst>
      <p:ext uri="{BB962C8B-B14F-4D97-AF65-F5344CB8AC3E}">
        <p14:creationId xmlns:p14="http://schemas.microsoft.com/office/powerpoint/2010/main" val="137737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-99628" y="19111"/>
            <a:ext cx="9243628" cy="529569"/>
          </a:xfrm>
        </p:spPr>
        <p:txBody>
          <a:bodyPr/>
          <a:lstStyle/>
          <a:p>
            <a:r>
              <a:rPr lang="de-DE" sz="4000" dirty="0"/>
              <a:t>Core </a:t>
            </a:r>
            <a:r>
              <a:rPr lang="de-DE" sz="4000" dirty="0" err="1"/>
              <a:t>claims</a:t>
            </a:r>
            <a:endParaRPr lang="de-DE" sz="4000" dirty="0"/>
          </a:p>
        </p:txBody>
      </p:sp>
      <p:sp>
        <p:nvSpPr>
          <p:cNvPr id="1338371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27584" y="1196752"/>
            <a:ext cx="8028892" cy="482453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The integration of thermodynamics and economics does not yet include a thermodynamic concept of information (pace Ayres)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Reason: Focus on Shannon information and struggling with semantic information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i="1" dirty="0"/>
              <a:t>My proposal I: </a:t>
            </a:r>
            <a:r>
              <a:rPr lang="en-GB" sz="2000" dirty="0"/>
              <a:t>Building the semantics of information on Peirce’s theory of signs (semiotics) (seminal: Short)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i="1" dirty="0"/>
              <a:t>My proposal II: </a:t>
            </a:r>
            <a:r>
              <a:rPr lang="en-GB" sz="2000" dirty="0"/>
              <a:t>Broadening the scope of physical causes beyond efficient causes (formal and final causality) (seminal: Deacon)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i="1" dirty="0"/>
              <a:t>My proposal III: </a:t>
            </a:r>
            <a:r>
              <a:rPr lang="en-GB" sz="2000" dirty="0"/>
              <a:t>Bridging to thermodynamics via Maximum Entropy, both as a formalism of inference and a physical theory (seminal: </a:t>
            </a:r>
            <a:r>
              <a:rPr lang="en-GB" sz="2000" dirty="0" err="1"/>
              <a:t>Salthe</a:t>
            </a:r>
            <a:r>
              <a:rPr lang="en-GB" sz="2000" dirty="0"/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Application: Design in technological evolution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GB" sz="2000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2885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-99628" y="19111"/>
            <a:ext cx="9243628" cy="529569"/>
          </a:xfrm>
        </p:spPr>
        <p:txBody>
          <a:bodyPr/>
          <a:lstStyle/>
          <a:p>
            <a:r>
              <a:rPr lang="de-DE" sz="4000" dirty="0" err="1"/>
              <a:t>Maxwell‘s</a:t>
            </a:r>
            <a:r>
              <a:rPr lang="de-DE" sz="4000" dirty="0"/>
              <a:t> </a:t>
            </a:r>
            <a:r>
              <a:rPr lang="de-DE" sz="4000" dirty="0" err="1"/>
              <a:t>demon</a:t>
            </a:r>
            <a:r>
              <a:rPr lang="de-DE" sz="4000" dirty="0"/>
              <a:t>, 2.0</a:t>
            </a:r>
          </a:p>
        </p:txBody>
      </p:sp>
      <p:sp>
        <p:nvSpPr>
          <p:cNvPr id="1338371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55576" y="1124744"/>
            <a:ext cx="8136904" cy="482453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Maxwell’s demon as analytical parable for building the bridge between thermodynamics and economics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Step 1: Taking stock of the long century of debating the demon: No information processing without energy throughputs, validity of Second Law for assemblages of demon, gas and devices for storing information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Step 2: Interpreting measurement as sign: semiotic triad as unit of semantic information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Step 3: Conceiving the demon as ‘autonomous agent’ (Kauffman): Work generated by emerging heat gradient is consumed by the demon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Step 4: Considering a population of demons competing over energy inputs to reproduce by means of economizing over measurement devices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GB" sz="2000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332592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7F59F-CC5F-4330-86FA-3ED9D565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err="1"/>
              <a:t>Semiotic</a:t>
            </a:r>
            <a:r>
              <a:rPr lang="de-DE" sz="3200" dirty="0"/>
              <a:t> </a:t>
            </a:r>
            <a:r>
              <a:rPr lang="de-DE" sz="3200" dirty="0" err="1"/>
              <a:t>triad</a:t>
            </a:r>
            <a:r>
              <a:rPr lang="de-DE" sz="3200" dirty="0"/>
              <a:t>, </a:t>
            </a:r>
            <a:r>
              <a:rPr lang="de-DE" sz="3200" dirty="0" err="1"/>
              <a:t>basics</a:t>
            </a:r>
            <a:endParaRPr lang="en-DE" sz="3200" dirty="0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9737C247-0C30-4062-949F-92CD567F71C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2" t="14981" r="10744" b="30202"/>
          <a:stretch/>
        </p:blipFill>
        <p:spPr bwMode="auto">
          <a:xfrm>
            <a:off x="1043608" y="1700808"/>
            <a:ext cx="7471742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1139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7F59F-CC5F-4330-86FA-3ED9D565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err="1"/>
              <a:t>Semiotic</a:t>
            </a:r>
            <a:r>
              <a:rPr lang="de-DE" sz="3200" dirty="0"/>
              <a:t> </a:t>
            </a:r>
            <a:r>
              <a:rPr lang="de-DE" sz="3200" dirty="0" err="1"/>
              <a:t>triad</a:t>
            </a:r>
            <a:r>
              <a:rPr lang="de-DE" sz="3200" dirty="0"/>
              <a:t>, </a:t>
            </a:r>
            <a:r>
              <a:rPr lang="de-DE" sz="3200" dirty="0" err="1"/>
              <a:t>demon</a:t>
            </a:r>
            <a:endParaRPr lang="en-DE" sz="32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C4DAF1-ECD5-4D0E-9F4F-EDD161534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88688"/>
            <a:ext cx="8385717" cy="388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487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6C583-A05F-4F94-9D14-F9E5B5239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16632"/>
            <a:ext cx="8208912" cy="709960"/>
          </a:xfrm>
        </p:spPr>
        <p:txBody>
          <a:bodyPr/>
          <a:lstStyle/>
          <a:p>
            <a:r>
              <a:rPr lang="de-DE" sz="4000" dirty="0"/>
              <a:t>Enter Maximum </a:t>
            </a:r>
            <a:r>
              <a:rPr lang="de-DE" sz="4000" dirty="0" err="1"/>
              <a:t>Entropy</a:t>
            </a:r>
            <a:endParaRPr lang="en-DE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C0222E-66C2-4A47-87B1-069E95B2A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268760"/>
            <a:ext cx="7776864" cy="432048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The demon as autonomous agent: Designs measurement procedures and separation devices to maximize output of useful work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Thermodynamic cycles of sorting, generation of work and resorting, correspond to cycles of information generation (measurement), information compression (transition to macro-state information) and information loss (obsolescence and erasure)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Consider populations of agents competing over energy feeds to sustain their cycles: </a:t>
            </a:r>
            <a:r>
              <a:rPr lang="en-GB" sz="2000" dirty="0" err="1"/>
              <a:t>Lotka‘s</a:t>
            </a:r>
            <a:r>
              <a:rPr lang="en-GB" sz="2000" dirty="0"/>
              <a:t> theorem applies (Maximum power production, MPP)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Maximum entropy: Demons will resort to </a:t>
            </a:r>
            <a:r>
              <a:rPr lang="en-GB" sz="2000" dirty="0" err="1"/>
              <a:t>MaxEnt</a:t>
            </a:r>
            <a:r>
              <a:rPr lang="en-GB" sz="2000" dirty="0"/>
              <a:t> as efficient measurement/inference procedure; via MPP, this results in Maximum Entropy Production (MEP)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de-DE" sz="2000" dirty="0"/>
          </a:p>
          <a:p>
            <a:endParaRPr lang="en-DE" sz="2000" dirty="0"/>
          </a:p>
        </p:txBody>
      </p:sp>
    </p:spTree>
    <p:extLst>
      <p:ext uri="{BB962C8B-B14F-4D97-AF65-F5344CB8AC3E}">
        <p14:creationId xmlns:p14="http://schemas.microsoft.com/office/powerpoint/2010/main" val="695604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8D2B1A-DCE7-475B-95DF-28B4CCF5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 err="1"/>
              <a:t>MEPping</a:t>
            </a:r>
            <a:r>
              <a:rPr lang="de-DE" sz="4000" dirty="0"/>
              <a:t> </a:t>
            </a:r>
            <a:r>
              <a:rPr lang="de-DE" sz="4000" dirty="0" err="1"/>
              <a:t>semiosis</a:t>
            </a:r>
            <a:endParaRPr lang="en-DE" sz="4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D0B1F93-2251-42CC-AF91-0CD9A8F74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8162693" cy="419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71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CD9DEE-7373-49BE-B37A-FBDA9822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/>
              <a:t>Techno-</a:t>
            </a:r>
            <a:r>
              <a:rPr lang="de-DE" sz="4000" dirty="0" err="1"/>
              <a:t>semiosis</a:t>
            </a:r>
            <a:endParaRPr lang="en-DE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A5B6B6-68CA-4C7E-B1D9-5AF9297B0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124745"/>
            <a:ext cx="7992888" cy="1512167"/>
          </a:xfrm>
        </p:spPr>
        <p:txBody>
          <a:bodyPr/>
          <a:lstStyle/>
          <a:p>
            <a:r>
              <a:rPr lang="en-GB" sz="2000" dirty="0"/>
              <a:t>Design mediates object (physical mechanisms) and uses of artefacts that fulfil functional needs</a:t>
            </a:r>
          </a:p>
          <a:p>
            <a:r>
              <a:rPr lang="en-GB" sz="2000" dirty="0"/>
              <a:t>Hypothesis: The evolution of designs follows MPP as function and MEP as ultimate cause (purpose)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96995C-83AC-4E37-A258-5C8C50F5F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636912"/>
            <a:ext cx="6438808" cy="33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9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84C54-504E-40C9-8C13-E8E279B5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 err="1"/>
              <a:t>Conclusion</a:t>
            </a:r>
            <a:endParaRPr lang="en-DE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39927B-2288-4588-8546-29652E34E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160748"/>
            <a:ext cx="4968552" cy="453650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Semiosis aka semiotic triad is the basic unit of semantic information in economic evolution, embodied in design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The evolution of designs obeys to MPP and MEP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Hence, the thermodynamics of growth is NOT about constraints on growth (Georgescu-</a:t>
            </a:r>
            <a:r>
              <a:rPr lang="en-GB" sz="2000" dirty="0" err="1"/>
              <a:t>Roegen</a:t>
            </a:r>
            <a:r>
              <a:rPr lang="en-GB" sz="2000" dirty="0"/>
              <a:t> and after), but growth realizes MPP and MEP via the growth of information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sz="2000" dirty="0"/>
              <a:t>Important policy implication: No greening of the economy by ICT / AI!</a:t>
            </a:r>
          </a:p>
        </p:txBody>
      </p:sp>
      <p:pic>
        <p:nvPicPr>
          <p:cNvPr id="5" name="Grafik 4" descr="Ein Bild, das Schild enthält.&#10;&#10;Automatisch generierte Beschreibung">
            <a:extLst>
              <a:ext uri="{FF2B5EF4-FFF2-40B4-BE49-F238E27FC236}">
                <a16:creationId xmlns:a16="http://schemas.microsoft.com/office/drawing/2014/main" id="{0214B44D-4D6D-48A0-890C-E9C079A04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268760"/>
            <a:ext cx="2880320" cy="455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65385"/>
      </p:ext>
    </p:extLst>
  </p:cSld>
  <p:clrMapOvr>
    <a:masterClrMapping/>
  </p:clrMapOvr>
</p:sld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509</Words>
  <Application>Microsoft Office PowerPoint</Application>
  <PresentationFormat>Bildschirmpräsentation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Courier New</vt:lpstr>
      <vt:lpstr>Verdana</vt:lpstr>
      <vt:lpstr>Wingdings</vt:lpstr>
      <vt:lpstr>1_Standarddesign</vt:lpstr>
      <vt:lpstr>  THERMODYNAMICS, ECONOMIC EVOLUTION AND GROWTH OF INFORMATION: THE PERSPECTIVE OF PEIRCEAN SEMIOTICS </vt:lpstr>
      <vt:lpstr>Core claims</vt:lpstr>
      <vt:lpstr>Maxwell‘s demon, 2.0</vt:lpstr>
      <vt:lpstr>Semiotic triad, basics</vt:lpstr>
      <vt:lpstr>Semiotic triad, demon</vt:lpstr>
      <vt:lpstr>Enter Maximum Entropy</vt:lpstr>
      <vt:lpstr>MEPping semiosis</vt:lpstr>
      <vt:lpstr>Techno-semiosis</vt:lpstr>
      <vt:lpstr>Conclusion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Nutzungskonzept „Graduiertenschule Religion“ für das Collegium Maius</dc:title>
  <dc:creator>AB</dc:creator>
  <cp:lastModifiedBy>carsten caspary</cp:lastModifiedBy>
  <cp:revision>993</cp:revision>
  <dcterms:created xsi:type="dcterms:W3CDTF">2006-02-07T14:26:51Z</dcterms:created>
  <dcterms:modified xsi:type="dcterms:W3CDTF">2020-06-15T06:56:46Z</dcterms:modified>
</cp:coreProperties>
</file>