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14"/>
  </p:notesMasterIdLst>
  <p:sldIdLst>
    <p:sldId id="259" r:id="rId2"/>
    <p:sldId id="280" r:id="rId3"/>
    <p:sldId id="281" r:id="rId4"/>
    <p:sldId id="282" r:id="rId5"/>
    <p:sldId id="283" r:id="rId6"/>
    <p:sldId id="284" r:id="rId7"/>
    <p:sldId id="285" r:id="rId8"/>
    <p:sldId id="286" r:id="rId9"/>
    <p:sldId id="287" r:id="rId10"/>
    <p:sldId id="288" r:id="rId11"/>
    <p:sldId id="289" r:id="rId12"/>
    <p:sldId id="290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4133B"/>
    <a:srgbClr val="8C044F"/>
    <a:srgbClr val="661B5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632"/>
    <p:restoredTop sz="94622"/>
  </p:normalViewPr>
  <p:slideViewPr>
    <p:cSldViewPr snapToGrid="0" snapToObjects="1">
      <p:cViewPr>
        <p:scale>
          <a:sx n="59" d="100"/>
          <a:sy n="59" d="100"/>
        </p:scale>
        <p:origin x="610" y="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Shamit\Downloads\chirality-20180119T231316Z-001\chirality\DPPC%20electromechanical%20isotherm%200_5ul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hamit\Dropbox\Research\Mattiah%20Schneider\Publications\Super%20Cont\Figures%20updated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757435645201658"/>
          <c:y val="6.8356663750364532E-2"/>
          <c:w val="0.4121136592282495"/>
          <c:h val="0.625289984705098"/>
        </c:manualLayout>
      </c:layout>
      <c:scatterChart>
        <c:scatterStyle val="smoothMarker"/>
        <c:varyColors val="0"/>
        <c:ser>
          <c:idx val="0"/>
          <c:order val="0"/>
          <c:tx>
            <c:strRef>
              <c:f>Sheet1!$F$1</c:f>
              <c:strCache>
                <c:ptCount val="1"/>
                <c:pt idx="0">
                  <c:v>Pressure</c:v>
                </c:pt>
              </c:strCache>
            </c:strRef>
          </c:tx>
          <c:spPr>
            <a:ln w="19050" cap="rnd">
              <a:solidFill>
                <a:schemeClr val="tx1">
                  <a:lumMod val="50000"/>
                  <a:lumOff val="50000"/>
                </a:schemeClr>
              </a:solidFill>
              <a:round/>
            </a:ln>
            <a:effectLst/>
          </c:spPr>
          <c:marker>
            <c:symbol val="none"/>
          </c:marker>
          <c:xVal>
            <c:numRef>
              <c:f>Sheet1!$B$2:$B$530</c:f>
              <c:numCache>
                <c:formatCode>General</c:formatCode>
                <c:ptCount val="529"/>
                <c:pt idx="0">
                  <c:v>10000.1</c:v>
                </c:pt>
                <c:pt idx="1">
                  <c:v>10000.1</c:v>
                </c:pt>
                <c:pt idx="2">
                  <c:v>10000.1</c:v>
                </c:pt>
                <c:pt idx="3">
                  <c:v>10000.1</c:v>
                </c:pt>
                <c:pt idx="4">
                  <c:v>10000.1</c:v>
                </c:pt>
                <c:pt idx="5">
                  <c:v>10000.1</c:v>
                </c:pt>
                <c:pt idx="6">
                  <c:v>10000.1</c:v>
                </c:pt>
                <c:pt idx="7">
                  <c:v>10000.1</c:v>
                </c:pt>
                <c:pt idx="8">
                  <c:v>10000.1</c:v>
                </c:pt>
                <c:pt idx="9">
                  <c:v>10000.1</c:v>
                </c:pt>
                <c:pt idx="10">
                  <c:v>10000.1</c:v>
                </c:pt>
                <c:pt idx="11">
                  <c:v>10000.1</c:v>
                </c:pt>
                <c:pt idx="12">
                  <c:v>10000.1</c:v>
                </c:pt>
                <c:pt idx="13">
                  <c:v>10000.1</c:v>
                </c:pt>
                <c:pt idx="14">
                  <c:v>10000.1</c:v>
                </c:pt>
                <c:pt idx="15">
                  <c:v>10000.1</c:v>
                </c:pt>
                <c:pt idx="16">
                  <c:v>10000.1</c:v>
                </c:pt>
                <c:pt idx="17">
                  <c:v>10000.1</c:v>
                </c:pt>
                <c:pt idx="18">
                  <c:v>10000.1</c:v>
                </c:pt>
                <c:pt idx="19">
                  <c:v>10000.1</c:v>
                </c:pt>
                <c:pt idx="20">
                  <c:v>10000.1</c:v>
                </c:pt>
                <c:pt idx="21">
                  <c:v>10000.1</c:v>
                </c:pt>
                <c:pt idx="22">
                  <c:v>10000.1</c:v>
                </c:pt>
                <c:pt idx="23">
                  <c:v>10000.1</c:v>
                </c:pt>
                <c:pt idx="24">
                  <c:v>10000.1</c:v>
                </c:pt>
                <c:pt idx="25">
                  <c:v>10000.1</c:v>
                </c:pt>
                <c:pt idx="26">
                  <c:v>10000.1</c:v>
                </c:pt>
                <c:pt idx="27">
                  <c:v>10000.1</c:v>
                </c:pt>
                <c:pt idx="28">
                  <c:v>10000.1</c:v>
                </c:pt>
                <c:pt idx="29">
                  <c:v>10000.1</c:v>
                </c:pt>
                <c:pt idx="30">
                  <c:v>10000.1</c:v>
                </c:pt>
                <c:pt idx="31">
                  <c:v>10000.1</c:v>
                </c:pt>
                <c:pt idx="32">
                  <c:v>10000.1</c:v>
                </c:pt>
                <c:pt idx="33">
                  <c:v>10000.1</c:v>
                </c:pt>
                <c:pt idx="34">
                  <c:v>10000.1</c:v>
                </c:pt>
                <c:pt idx="35">
                  <c:v>10000.1</c:v>
                </c:pt>
                <c:pt idx="36">
                  <c:v>10000.1</c:v>
                </c:pt>
                <c:pt idx="37">
                  <c:v>10000.1</c:v>
                </c:pt>
                <c:pt idx="38">
                  <c:v>10000.1</c:v>
                </c:pt>
                <c:pt idx="39">
                  <c:v>10000.1</c:v>
                </c:pt>
                <c:pt idx="40">
                  <c:v>10000.1</c:v>
                </c:pt>
                <c:pt idx="41">
                  <c:v>10000.1</c:v>
                </c:pt>
                <c:pt idx="42">
                  <c:v>10000.1</c:v>
                </c:pt>
                <c:pt idx="43">
                  <c:v>10000.1</c:v>
                </c:pt>
                <c:pt idx="44">
                  <c:v>10000.1</c:v>
                </c:pt>
                <c:pt idx="45">
                  <c:v>10000.1</c:v>
                </c:pt>
                <c:pt idx="46">
                  <c:v>10000.1</c:v>
                </c:pt>
                <c:pt idx="47">
                  <c:v>10000.1</c:v>
                </c:pt>
                <c:pt idx="48">
                  <c:v>10000.1</c:v>
                </c:pt>
                <c:pt idx="49">
                  <c:v>10000.1</c:v>
                </c:pt>
                <c:pt idx="50">
                  <c:v>10000.1</c:v>
                </c:pt>
                <c:pt idx="51">
                  <c:v>10000.1</c:v>
                </c:pt>
                <c:pt idx="52">
                  <c:v>10000.1</c:v>
                </c:pt>
                <c:pt idx="53">
                  <c:v>10000.1</c:v>
                </c:pt>
                <c:pt idx="54">
                  <c:v>10000.1</c:v>
                </c:pt>
                <c:pt idx="55">
                  <c:v>10000.1</c:v>
                </c:pt>
                <c:pt idx="56">
                  <c:v>10000.1</c:v>
                </c:pt>
                <c:pt idx="57">
                  <c:v>10000.1</c:v>
                </c:pt>
                <c:pt idx="58">
                  <c:v>10000.1</c:v>
                </c:pt>
                <c:pt idx="59">
                  <c:v>10000.1</c:v>
                </c:pt>
                <c:pt idx="60">
                  <c:v>10000.1</c:v>
                </c:pt>
                <c:pt idx="61">
                  <c:v>10000.1</c:v>
                </c:pt>
                <c:pt idx="62">
                  <c:v>10000.1</c:v>
                </c:pt>
                <c:pt idx="63">
                  <c:v>10000.1</c:v>
                </c:pt>
                <c:pt idx="64">
                  <c:v>10000.1</c:v>
                </c:pt>
                <c:pt idx="65">
                  <c:v>10000.1</c:v>
                </c:pt>
                <c:pt idx="66">
                  <c:v>10000.1</c:v>
                </c:pt>
                <c:pt idx="67">
                  <c:v>10000.1</c:v>
                </c:pt>
                <c:pt idx="68">
                  <c:v>10000.1</c:v>
                </c:pt>
                <c:pt idx="69">
                  <c:v>10000.1</c:v>
                </c:pt>
                <c:pt idx="70">
                  <c:v>10000.1</c:v>
                </c:pt>
                <c:pt idx="71">
                  <c:v>10000.1</c:v>
                </c:pt>
                <c:pt idx="72">
                  <c:v>10000.1</c:v>
                </c:pt>
                <c:pt idx="73">
                  <c:v>10000.1</c:v>
                </c:pt>
                <c:pt idx="74">
                  <c:v>10000.1</c:v>
                </c:pt>
                <c:pt idx="75">
                  <c:v>10000.1</c:v>
                </c:pt>
                <c:pt idx="76">
                  <c:v>10000.1</c:v>
                </c:pt>
                <c:pt idx="77">
                  <c:v>10000.1</c:v>
                </c:pt>
                <c:pt idx="78">
                  <c:v>10000.1</c:v>
                </c:pt>
                <c:pt idx="79">
                  <c:v>10000.1</c:v>
                </c:pt>
                <c:pt idx="80">
                  <c:v>10000.1</c:v>
                </c:pt>
                <c:pt idx="81">
                  <c:v>10000.1</c:v>
                </c:pt>
                <c:pt idx="82">
                  <c:v>10000.1</c:v>
                </c:pt>
                <c:pt idx="83">
                  <c:v>10000.1</c:v>
                </c:pt>
                <c:pt idx="84">
                  <c:v>10000.1</c:v>
                </c:pt>
                <c:pt idx="85">
                  <c:v>10000.1</c:v>
                </c:pt>
                <c:pt idx="86">
                  <c:v>10000.1</c:v>
                </c:pt>
                <c:pt idx="87">
                  <c:v>10000.1</c:v>
                </c:pt>
                <c:pt idx="88">
                  <c:v>10000.1</c:v>
                </c:pt>
                <c:pt idx="89">
                  <c:v>10000.1</c:v>
                </c:pt>
                <c:pt idx="90">
                  <c:v>10000.1</c:v>
                </c:pt>
                <c:pt idx="91">
                  <c:v>10000.1</c:v>
                </c:pt>
                <c:pt idx="92">
                  <c:v>10000.1</c:v>
                </c:pt>
                <c:pt idx="93">
                  <c:v>10000.1</c:v>
                </c:pt>
                <c:pt idx="94">
                  <c:v>10000.1</c:v>
                </c:pt>
                <c:pt idx="95">
                  <c:v>10000.1</c:v>
                </c:pt>
                <c:pt idx="96">
                  <c:v>10000.1</c:v>
                </c:pt>
                <c:pt idx="97">
                  <c:v>10000.1</c:v>
                </c:pt>
                <c:pt idx="98">
                  <c:v>10000.1</c:v>
                </c:pt>
                <c:pt idx="99">
                  <c:v>10000.1</c:v>
                </c:pt>
                <c:pt idx="100">
                  <c:v>10000.1</c:v>
                </c:pt>
                <c:pt idx="101">
                  <c:v>10000.1</c:v>
                </c:pt>
                <c:pt idx="102">
                  <c:v>10000.1</c:v>
                </c:pt>
                <c:pt idx="103">
                  <c:v>10000.1</c:v>
                </c:pt>
                <c:pt idx="104">
                  <c:v>10000.1</c:v>
                </c:pt>
                <c:pt idx="105">
                  <c:v>9965.33</c:v>
                </c:pt>
                <c:pt idx="106">
                  <c:v>9934.99</c:v>
                </c:pt>
                <c:pt idx="107">
                  <c:v>9906.31</c:v>
                </c:pt>
                <c:pt idx="108">
                  <c:v>9880.3799999999992</c:v>
                </c:pt>
                <c:pt idx="109">
                  <c:v>9856.11</c:v>
                </c:pt>
                <c:pt idx="110">
                  <c:v>9833.49</c:v>
                </c:pt>
                <c:pt idx="111">
                  <c:v>9812.7999999999993</c:v>
                </c:pt>
                <c:pt idx="112">
                  <c:v>9793.2199999999993</c:v>
                </c:pt>
                <c:pt idx="113">
                  <c:v>9775.02</c:v>
                </c:pt>
                <c:pt idx="114">
                  <c:v>9758.19</c:v>
                </c:pt>
                <c:pt idx="115">
                  <c:v>9742.4699999999993</c:v>
                </c:pt>
                <c:pt idx="116">
                  <c:v>9727.2999999999993</c:v>
                </c:pt>
                <c:pt idx="117">
                  <c:v>9713.23</c:v>
                </c:pt>
                <c:pt idx="118">
                  <c:v>9699.7099999999991</c:v>
                </c:pt>
                <c:pt idx="119">
                  <c:v>9687.2999999999993</c:v>
                </c:pt>
                <c:pt idx="120">
                  <c:v>9674.89</c:v>
                </c:pt>
                <c:pt idx="121">
                  <c:v>9663.0300000000007</c:v>
                </c:pt>
                <c:pt idx="122">
                  <c:v>9651.4500000000007</c:v>
                </c:pt>
                <c:pt idx="123">
                  <c:v>9639.58</c:v>
                </c:pt>
                <c:pt idx="124">
                  <c:v>9627.7199999999993</c:v>
                </c:pt>
                <c:pt idx="125">
                  <c:v>9615.86</c:v>
                </c:pt>
                <c:pt idx="126">
                  <c:v>9604</c:v>
                </c:pt>
                <c:pt idx="127">
                  <c:v>9592.14</c:v>
                </c:pt>
                <c:pt idx="128">
                  <c:v>9579.73</c:v>
                </c:pt>
                <c:pt idx="129">
                  <c:v>9568.15</c:v>
                </c:pt>
                <c:pt idx="130">
                  <c:v>9556.2900000000009</c:v>
                </c:pt>
                <c:pt idx="131">
                  <c:v>9544.43</c:v>
                </c:pt>
                <c:pt idx="132">
                  <c:v>9532.57</c:v>
                </c:pt>
                <c:pt idx="133">
                  <c:v>9520.7000000000007</c:v>
                </c:pt>
                <c:pt idx="134">
                  <c:v>9508.84</c:v>
                </c:pt>
                <c:pt idx="135">
                  <c:v>9497.26</c:v>
                </c:pt>
                <c:pt idx="136">
                  <c:v>9484.85</c:v>
                </c:pt>
                <c:pt idx="137">
                  <c:v>9472.99</c:v>
                </c:pt>
                <c:pt idx="138">
                  <c:v>9461.1299999999992</c:v>
                </c:pt>
                <c:pt idx="139">
                  <c:v>9449.27</c:v>
                </c:pt>
                <c:pt idx="140">
                  <c:v>9437.41</c:v>
                </c:pt>
                <c:pt idx="141">
                  <c:v>9425.5400000000009</c:v>
                </c:pt>
                <c:pt idx="142">
                  <c:v>9413.9599999999991</c:v>
                </c:pt>
                <c:pt idx="143">
                  <c:v>9401.5499999999993</c:v>
                </c:pt>
                <c:pt idx="144">
                  <c:v>9389.69</c:v>
                </c:pt>
                <c:pt idx="145">
                  <c:v>9377.83</c:v>
                </c:pt>
                <c:pt idx="146">
                  <c:v>9365.9699999999993</c:v>
                </c:pt>
                <c:pt idx="147">
                  <c:v>9354.11</c:v>
                </c:pt>
                <c:pt idx="148">
                  <c:v>9342.52</c:v>
                </c:pt>
                <c:pt idx="149">
                  <c:v>9330.66</c:v>
                </c:pt>
                <c:pt idx="150">
                  <c:v>9318.7999999999993</c:v>
                </c:pt>
                <c:pt idx="151">
                  <c:v>9306.39</c:v>
                </c:pt>
                <c:pt idx="152">
                  <c:v>9294.5300000000007</c:v>
                </c:pt>
                <c:pt idx="153">
                  <c:v>9282.67</c:v>
                </c:pt>
                <c:pt idx="154">
                  <c:v>9270.81</c:v>
                </c:pt>
                <c:pt idx="155">
                  <c:v>9259.2199999999993</c:v>
                </c:pt>
                <c:pt idx="156">
                  <c:v>9247.36</c:v>
                </c:pt>
                <c:pt idx="157">
                  <c:v>9235.5</c:v>
                </c:pt>
                <c:pt idx="158">
                  <c:v>9223.64</c:v>
                </c:pt>
                <c:pt idx="159">
                  <c:v>9211.23</c:v>
                </c:pt>
                <c:pt idx="160">
                  <c:v>9199.3700000000008</c:v>
                </c:pt>
                <c:pt idx="161">
                  <c:v>9187.7800000000007</c:v>
                </c:pt>
                <c:pt idx="162">
                  <c:v>9175.92</c:v>
                </c:pt>
                <c:pt idx="163">
                  <c:v>9164.06</c:v>
                </c:pt>
                <c:pt idx="164">
                  <c:v>9152.2000000000007</c:v>
                </c:pt>
                <c:pt idx="165">
                  <c:v>9140.34</c:v>
                </c:pt>
                <c:pt idx="166">
                  <c:v>9127.93</c:v>
                </c:pt>
                <c:pt idx="167">
                  <c:v>9103.93</c:v>
                </c:pt>
                <c:pt idx="168">
                  <c:v>9091.52</c:v>
                </c:pt>
                <c:pt idx="169">
                  <c:v>9079.11</c:v>
                </c:pt>
                <c:pt idx="170">
                  <c:v>9066.7000000000007</c:v>
                </c:pt>
                <c:pt idx="171">
                  <c:v>9054.2800000000007</c:v>
                </c:pt>
                <c:pt idx="172">
                  <c:v>9041.8700000000008</c:v>
                </c:pt>
                <c:pt idx="173">
                  <c:v>9029.4599999999991</c:v>
                </c:pt>
                <c:pt idx="174">
                  <c:v>9003.5300000000007</c:v>
                </c:pt>
                <c:pt idx="175">
                  <c:v>8990.57</c:v>
                </c:pt>
                <c:pt idx="176">
                  <c:v>8977.8799999999992</c:v>
                </c:pt>
                <c:pt idx="177">
                  <c:v>8964.92</c:v>
                </c:pt>
                <c:pt idx="178">
                  <c:v>8951.9500000000007</c:v>
                </c:pt>
                <c:pt idx="179">
                  <c:v>8938.99</c:v>
                </c:pt>
                <c:pt idx="180">
                  <c:v>8926.0300000000007</c:v>
                </c:pt>
                <c:pt idx="181">
                  <c:v>8912.51</c:v>
                </c:pt>
                <c:pt idx="182">
                  <c:v>8899.5499999999993</c:v>
                </c:pt>
                <c:pt idx="183">
                  <c:v>8886.58</c:v>
                </c:pt>
                <c:pt idx="184">
                  <c:v>8873.6200000000008</c:v>
                </c:pt>
                <c:pt idx="185">
                  <c:v>8860.66</c:v>
                </c:pt>
                <c:pt idx="186">
                  <c:v>8833.6200000000008</c:v>
                </c:pt>
                <c:pt idx="187">
                  <c:v>8820.11</c:v>
                </c:pt>
                <c:pt idx="188">
                  <c:v>8806.59</c:v>
                </c:pt>
                <c:pt idx="189">
                  <c:v>8792.5300000000007</c:v>
                </c:pt>
                <c:pt idx="190">
                  <c:v>8779.01</c:v>
                </c:pt>
                <c:pt idx="191">
                  <c:v>8765.5</c:v>
                </c:pt>
                <c:pt idx="192">
                  <c:v>8752.26</c:v>
                </c:pt>
                <c:pt idx="193">
                  <c:v>8738.19</c:v>
                </c:pt>
                <c:pt idx="194">
                  <c:v>8724.67</c:v>
                </c:pt>
                <c:pt idx="195">
                  <c:v>8711.16</c:v>
                </c:pt>
                <c:pt idx="196">
                  <c:v>8697.09</c:v>
                </c:pt>
                <c:pt idx="197">
                  <c:v>8683.58</c:v>
                </c:pt>
                <c:pt idx="198">
                  <c:v>8670.06</c:v>
                </c:pt>
                <c:pt idx="199">
                  <c:v>8655.99</c:v>
                </c:pt>
                <c:pt idx="200">
                  <c:v>8642.48</c:v>
                </c:pt>
                <c:pt idx="201">
                  <c:v>8628.9599999999991</c:v>
                </c:pt>
                <c:pt idx="202">
                  <c:v>8615.4500000000007</c:v>
                </c:pt>
                <c:pt idx="203">
                  <c:v>8601.3799999999992</c:v>
                </c:pt>
                <c:pt idx="204">
                  <c:v>8587.86</c:v>
                </c:pt>
                <c:pt idx="205">
                  <c:v>8574.35</c:v>
                </c:pt>
                <c:pt idx="206">
                  <c:v>8560.2800000000007</c:v>
                </c:pt>
                <c:pt idx="207">
                  <c:v>8546.77</c:v>
                </c:pt>
                <c:pt idx="208">
                  <c:v>8533.25</c:v>
                </c:pt>
                <c:pt idx="209">
                  <c:v>8519.18</c:v>
                </c:pt>
                <c:pt idx="210">
                  <c:v>8505.67</c:v>
                </c:pt>
                <c:pt idx="211">
                  <c:v>8492.15</c:v>
                </c:pt>
                <c:pt idx="212">
                  <c:v>8478.64</c:v>
                </c:pt>
                <c:pt idx="213">
                  <c:v>8464.57</c:v>
                </c:pt>
                <c:pt idx="214">
                  <c:v>8451.0499999999993</c:v>
                </c:pt>
                <c:pt idx="215">
                  <c:v>8437.5400000000009</c:v>
                </c:pt>
                <c:pt idx="216">
                  <c:v>8423.4699999999993</c:v>
                </c:pt>
                <c:pt idx="217">
                  <c:v>8409.9599999999991</c:v>
                </c:pt>
                <c:pt idx="218">
                  <c:v>8396.44</c:v>
                </c:pt>
                <c:pt idx="219">
                  <c:v>8382.3799999999992</c:v>
                </c:pt>
                <c:pt idx="220">
                  <c:v>8368.86</c:v>
                </c:pt>
                <c:pt idx="221">
                  <c:v>8340.73</c:v>
                </c:pt>
                <c:pt idx="222">
                  <c:v>8327.2099999999991</c:v>
                </c:pt>
                <c:pt idx="223">
                  <c:v>8313.69</c:v>
                </c:pt>
                <c:pt idx="224">
                  <c:v>8300.18</c:v>
                </c:pt>
                <c:pt idx="225">
                  <c:v>8286.66</c:v>
                </c:pt>
                <c:pt idx="226">
                  <c:v>8272.6</c:v>
                </c:pt>
                <c:pt idx="227">
                  <c:v>8259.08</c:v>
                </c:pt>
                <c:pt idx="228">
                  <c:v>8245.57</c:v>
                </c:pt>
                <c:pt idx="229">
                  <c:v>8232.0499999999993</c:v>
                </c:pt>
                <c:pt idx="230">
                  <c:v>8217.98</c:v>
                </c:pt>
                <c:pt idx="231">
                  <c:v>8204.74</c:v>
                </c:pt>
                <c:pt idx="232">
                  <c:v>8191.23</c:v>
                </c:pt>
                <c:pt idx="233">
                  <c:v>8177.71</c:v>
                </c:pt>
                <c:pt idx="234">
                  <c:v>8164.2</c:v>
                </c:pt>
                <c:pt idx="235">
                  <c:v>8150.13</c:v>
                </c:pt>
                <c:pt idx="236">
                  <c:v>8136.61</c:v>
                </c:pt>
                <c:pt idx="237">
                  <c:v>8123.1</c:v>
                </c:pt>
                <c:pt idx="238">
                  <c:v>8109.58</c:v>
                </c:pt>
                <c:pt idx="239">
                  <c:v>8096.07</c:v>
                </c:pt>
                <c:pt idx="240">
                  <c:v>8082</c:v>
                </c:pt>
                <c:pt idx="241">
                  <c:v>8068.49</c:v>
                </c:pt>
                <c:pt idx="242">
                  <c:v>8054.97</c:v>
                </c:pt>
                <c:pt idx="243">
                  <c:v>8041.46</c:v>
                </c:pt>
                <c:pt idx="244">
                  <c:v>8027.94</c:v>
                </c:pt>
                <c:pt idx="245">
                  <c:v>8013.87</c:v>
                </c:pt>
                <c:pt idx="246">
                  <c:v>8000.36</c:v>
                </c:pt>
                <c:pt idx="247">
                  <c:v>7986.84</c:v>
                </c:pt>
                <c:pt idx="248">
                  <c:v>7973.33</c:v>
                </c:pt>
                <c:pt idx="249">
                  <c:v>7959.81</c:v>
                </c:pt>
                <c:pt idx="250">
                  <c:v>7945.74</c:v>
                </c:pt>
                <c:pt idx="251">
                  <c:v>7932.23</c:v>
                </c:pt>
                <c:pt idx="252">
                  <c:v>7918.71</c:v>
                </c:pt>
                <c:pt idx="253">
                  <c:v>7890.58</c:v>
                </c:pt>
                <c:pt idx="254">
                  <c:v>7877.06</c:v>
                </c:pt>
                <c:pt idx="255">
                  <c:v>7863.55</c:v>
                </c:pt>
                <c:pt idx="256">
                  <c:v>7850.03</c:v>
                </c:pt>
                <c:pt idx="257">
                  <c:v>7836.52</c:v>
                </c:pt>
                <c:pt idx="258">
                  <c:v>7823</c:v>
                </c:pt>
                <c:pt idx="259">
                  <c:v>7809.49</c:v>
                </c:pt>
                <c:pt idx="260">
                  <c:v>7795.97</c:v>
                </c:pt>
                <c:pt idx="261">
                  <c:v>7782.46</c:v>
                </c:pt>
                <c:pt idx="262">
                  <c:v>7769.22</c:v>
                </c:pt>
                <c:pt idx="263">
                  <c:v>7755.7</c:v>
                </c:pt>
                <c:pt idx="264">
                  <c:v>7742.19</c:v>
                </c:pt>
                <c:pt idx="265">
                  <c:v>7728.67</c:v>
                </c:pt>
                <c:pt idx="266">
                  <c:v>7715.15</c:v>
                </c:pt>
                <c:pt idx="267">
                  <c:v>7701.64</c:v>
                </c:pt>
                <c:pt idx="268">
                  <c:v>7688.12</c:v>
                </c:pt>
                <c:pt idx="269">
                  <c:v>7674.61</c:v>
                </c:pt>
                <c:pt idx="270">
                  <c:v>7661.09</c:v>
                </c:pt>
                <c:pt idx="271">
                  <c:v>7647.58</c:v>
                </c:pt>
                <c:pt idx="272">
                  <c:v>7634.06</c:v>
                </c:pt>
                <c:pt idx="273">
                  <c:v>7620.55</c:v>
                </c:pt>
                <c:pt idx="274">
                  <c:v>7607.03</c:v>
                </c:pt>
                <c:pt idx="275">
                  <c:v>7593.52</c:v>
                </c:pt>
                <c:pt idx="276">
                  <c:v>7580</c:v>
                </c:pt>
                <c:pt idx="277">
                  <c:v>7566.48</c:v>
                </c:pt>
                <c:pt idx="278">
                  <c:v>7552.97</c:v>
                </c:pt>
                <c:pt idx="279">
                  <c:v>7525.39</c:v>
                </c:pt>
                <c:pt idx="280">
                  <c:v>7511.32</c:v>
                </c:pt>
                <c:pt idx="281">
                  <c:v>7496.7</c:v>
                </c:pt>
                <c:pt idx="282">
                  <c:v>7483.19</c:v>
                </c:pt>
                <c:pt idx="283">
                  <c:v>7469.67</c:v>
                </c:pt>
                <c:pt idx="284">
                  <c:v>7456.71</c:v>
                </c:pt>
                <c:pt idx="285">
                  <c:v>7443.19</c:v>
                </c:pt>
                <c:pt idx="286">
                  <c:v>7429.68</c:v>
                </c:pt>
                <c:pt idx="287">
                  <c:v>7416.16</c:v>
                </c:pt>
                <c:pt idx="288">
                  <c:v>7402.64</c:v>
                </c:pt>
                <c:pt idx="289">
                  <c:v>7389.13</c:v>
                </c:pt>
                <c:pt idx="290">
                  <c:v>7375.89</c:v>
                </c:pt>
                <c:pt idx="291">
                  <c:v>7362.37</c:v>
                </c:pt>
                <c:pt idx="292">
                  <c:v>7348.86</c:v>
                </c:pt>
                <c:pt idx="293">
                  <c:v>7335.34</c:v>
                </c:pt>
                <c:pt idx="294">
                  <c:v>7321.83</c:v>
                </c:pt>
                <c:pt idx="295">
                  <c:v>7308.31</c:v>
                </c:pt>
                <c:pt idx="296">
                  <c:v>7295.35</c:v>
                </c:pt>
                <c:pt idx="297">
                  <c:v>7281.83</c:v>
                </c:pt>
                <c:pt idx="298">
                  <c:v>7268.32</c:v>
                </c:pt>
                <c:pt idx="299">
                  <c:v>7254.8</c:v>
                </c:pt>
                <c:pt idx="300">
                  <c:v>7241.29</c:v>
                </c:pt>
                <c:pt idx="301">
                  <c:v>7227.77</c:v>
                </c:pt>
                <c:pt idx="302">
                  <c:v>7214.26</c:v>
                </c:pt>
                <c:pt idx="303">
                  <c:v>7200.74</c:v>
                </c:pt>
                <c:pt idx="304">
                  <c:v>7187.23</c:v>
                </c:pt>
                <c:pt idx="305">
                  <c:v>7159.64</c:v>
                </c:pt>
                <c:pt idx="306">
                  <c:v>7145.58</c:v>
                </c:pt>
                <c:pt idx="307">
                  <c:v>7131.51</c:v>
                </c:pt>
                <c:pt idx="308">
                  <c:v>7117.44</c:v>
                </c:pt>
                <c:pt idx="309">
                  <c:v>7102.82</c:v>
                </c:pt>
                <c:pt idx="310">
                  <c:v>7089.86</c:v>
                </c:pt>
                <c:pt idx="311">
                  <c:v>7076.34</c:v>
                </c:pt>
                <c:pt idx="312">
                  <c:v>7062.83</c:v>
                </c:pt>
                <c:pt idx="313">
                  <c:v>7049.31</c:v>
                </c:pt>
                <c:pt idx="314">
                  <c:v>7035.8</c:v>
                </c:pt>
                <c:pt idx="315">
                  <c:v>7022.83</c:v>
                </c:pt>
                <c:pt idx="316">
                  <c:v>7009.32</c:v>
                </c:pt>
                <c:pt idx="317">
                  <c:v>6996.08</c:v>
                </c:pt>
                <c:pt idx="318">
                  <c:v>6982.56</c:v>
                </c:pt>
                <c:pt idx="319">
                  <c:v>6969.05</c:v>
                </c:pt>
                <c:pt idx="320">
                  <c:v>6955.53</c:v>
                </c:pt>
                <c:pt idx="321">
                  <c:v>6942.57</c:v>
                </c:pt>
                <c:pt idx="322">
                  <c:v>6929.05</c:v>
                </c:pt>
                <c:pt idx="323">
                  <c:v>6915.54</c:v>
                </c:pt>
                <c:pt idx="324">
                  <c:v>6902.02</c:v>
                </c:pt>
                <c:pt idx="325">
                  <c:v>6888.51</c:v>
                </c:pt>
                <c:pt idx="326">
                  <c:v>6875.54</c:v>
                </c:pt>
                <c:pt idx="327">
                  <c:v>6862.03</c:v>
                </c:pt>
                <c:pt idx="328">
                  <c:v>6848.51</c:v>
                </c:pt>
                <c:pt idx="329">
                  <c:v>6835</c:v>
                </c:pt>
                <c:pt idx="330">
                  <c:v>6821.48</c:v>
                </c:pt>
                <c:pt idx="331">
                  <c:v>6793.9</c:v>
                </c:pt>
                <c:pt idx="332">
                  <c:v>6779.83</c:v>
                </c:pt>
                <c:pt idx="333">
                  <c:v>6765.76</c:v>
                </c:pt>
                <c:pt idx="334">
                  <c:v>6751.7</c:v>
                </c:pt>
                <c:pt idx="335">
                  <c:v>6737.63</c:v>
                </c:pt>
                <c:pt idx="336">
                  <c:v>6723.56</c:v>
                </c:pt>
                <c:pt idx="337">
                  <c:v>6709.5</c:v>
                </c:pt>
                <c:pt idx="338">
                  <c:v>6695.43</c:v>
                </c:pt>
                <c:pt idx="339">
                  <c:v>6681.36</c:v>
                </c:pt>
                <c:pt idx="340">
                  <c:v>6667.29</c:v>
                </c:pt>
                <c:pt idx="341">
                  <c:v>6653.23</c:v>
                </c:pt>
                <c:pt idx="342">
                  <c:v>6639.16</c:v>
                </c:pt>
                <c:pt idx="343">
                  <c:v>6625.09</c:v>
                </c:pt>
                <c:pt idx="344">
                  <c:v>6610.48</c:v>
                </c:pt>
                <c:pt idx="345">
                  <c:v>6597.51</c:v>
                </c:pt>
                <c:pt idx="346">
                  <c:v>6584</c:v>
                </c:pt>
                <c:pt idx="347">
                  <c:v>6570.48</c:v>
                </c:pt>
                <c:pt idx="348">
                  <c:v>6557.52</c:v>
                </c:pt>
                <c:pt idx="349">
                  <c:v>6544</c:v>
                </c:pt>
                <c:pt idx="350">
                  <c:v>6530.49</c:v>
                </c:pt>
                <c:pt idx="351">
                  <c:v>6516.97</c:v>
                </c:pt>
                <c:pt idx="352">
                  <c:v>6504.01</c:v>
                </c:pt>
                <c:pt idx="353">
                  <c:v>6490.77</c:v>
                </c:pt>
                <c:pt idx="354">
                  <c:v>6477.25</c:v>
                </c:pt>
                <c:pt idx="355">
                  <c:v>6463.74</c:v>
                </c:pt>
                <c:pt idx="356">
                  <c:v>6450.77</c:v>
                </c:pt>
                <c:pt idx="357">
                  <c:v>6437.26</c:v>
                </c:pt>
                <c:pt idx="358">
                  <c:v>6423.74</c:v>
                </c:pt>
                <c:pt idx="359">
                  <c:v>6410.78</c:v>
                </c:pt>
                <c:pt idx="360">
                  <c:v>6397.26</c:v>
                </c:pt>
                <c:pt idx="361">
                  <c:v>6383.75</c:v>
                </c:pt>
                <c:pt idx="362">
                  <c:v>6370.23</c:v>
                </c:pt>
                <c:pt idx="363">
                  <c:v>6357.27</c:v>
                </c:pt>
                <c:pt idx="364">
                  <c:v>6329.69</c:v>
                </c:pt>
                <c:pt idx="365">
                  <c:v>6315.62</c:v>
                </c:pt>
                <c:pt idx="366">
                  <c:v>6301.55</c:v>
                </c:pt>
                <c:pt idx="367">
                  <c:v>6287.48</c:v>
                </c:pt>
                <c:pt idx="368">
                  <c:v>6273.97</c:v>
                </c:pt>
                <c:pt idx="369">
                  <c:v>6259.9</c:v>
                </c:pt>
                <c:pt idx="370">
                  <c:v>6245.83</c:v>
                </c:pt>
                <c:pt idx="371">
                  <c:v>6231.77</c:v>
                </c:pt>
                <c:pt idx="372">
                  <c:v>6217.7</c:v>
                </c:pt>
                <c:pt idx="373">
                  <c:v>6203.63</c:v>
                </c:pt>
                <c:pt idx="374">
                  <c:v>6189.57</c:v>
                </c:pt>
                <c:pt idx="375">
                  <c:v>6175.5</c:v>
                </c:pt>
                <c:pt idx="376">
                  <c:v>6161.98</c:v>
                </c:pt>
                <c:pt idx="377">
                  <c:v>6147.92</c:v>
                </c:pt>
                <c:pt idx="378">
                  <c:v>6133.85</c:v>
                </c:pt>
                <c:pt idx="379">
                  <c:v>6119.78</c:v>
                </c:pt>
                <c:pt idx="380">
                  <c:v>6105.72</c:v>
                </c:pt>
                <c:pt idx="381">
                  <c:v>6091.65</c:v>
                </c:pt>
                <c:pt idx="382">
                  <c:v>6077.58</c:v>
                </c:pt>
                <c:pt idx="383">
                  <c:v>6063.51</c:v>
                </c:pt>
                <c:pt idx="384">
                  <c:v>6050</c:v>
                </c:pt>
                <c:pt idx="385">
                  <c:v>6035.93</c:v>
                </c:pt>
                <c:pt idx="386">
                  <c:v>6021.86</c:v>
                </c:pt>
                <c:pt idx="387">
                  <c:v>6007.8</c:v>
                </c:pt>
                <c:pt idx="388">
                  <c:v>5993.73</c:v>
                </c:pt>
                <c:pt idx="389">
                  <c:v>5979.66</c:v>
                </c:pt>
                <c:pt idx="390">
                  <c:v>5965.6</c:v>
                </c:pt>
                <c:pt idx="391">
                  <c:v>5951.53</c:v>
                </c:pt>
                <c:pt idx="392">
                  <c:v>5938.01</c:v>
                </c:pt>
                <c:pt idx="393">
                  <c:v>5923.95</c:v>
                </c:pt>
                <c:pt idx="394">
                  <c:v>5909.88</c:v>
                </c:pt>
                <c:pt idx="395">
                  <c:v>5895.81</c:v>
                </c:pt>
                <c:pt idx="396">
                  <c:v>5881.75</c:v>
                </c:pt>
                <c:pt idx="397">
                  <c:v>5867.68</c:v>
                </c:pt>
                <c:pt idx="398">
                  <c:v>5853.61</c:v>
                </c:pt>
                <c:pt idx="399">
                  <c:v>5839.54</c:v>
                </c:pt>
                <c:pt idx="400">
                  <c:v>5826.03</c:v>
                </c:pt>
                <c:pt idx="401">
                  <c:v>5811.96</c:v>
                </c:pt>
                <c:pt idx="402">
                  <c:v>5797.89</c:v>
                </c:pt>
                <c:pt idx="403">
                  <c:v>5783.83</c:v>
                </c:pt>
                <c:pt idx="404">
                  <c:v>5769.76</c:v>
                </c:pt>
                <c:pt idx="405">
                  <c:v>5755.69</c:v>
                </c:pt>
                <c:pt idx="406">
                  <c:v>5741.63</c:v>
                </c:pt>
                <c:pt idx="407">
                  <c:v>5727.56</c:v>
                </c:pt>
                <c:pt idx="408">
                  <c:v>5714.04</c:v>
                </c:pt>
                <c:pt idx="409">
                  <c:v>5699.98</c:v>
                </c:pt>
                <c:pt idx="410">
                  <c:v>5685.91</c:v>
                </c:pt>
                <c:pt idx="411">
                  <c:v>5671.84</c:v>
                </c:pt>
                <c:pt idx="412">
                  <c:v>5657.78</c:v>
                </c:pt>
                <c:pt idx="413">
                  <c:v>5643.71</c:v>
                </c:pt>
                <c:pt idx="414">
                  <c:v>5629.64</c:v>
                </c:pt>
                <c:pt idx="415">
                  <c:v>5615.57</c:v>
                </c:pt>
                <c:pt idx="416">
                  <c:v>5602.06</c:v>
                </c:pt>
                <c:pt idx="417">
                  <c:v>5587.99</c:v>
                </c:pt>
                <c:pt idx="418">
                  <c:v>5573.92</c:v>
                </c:pt>
                <c:pt idx="419">
                  <c:v>5559.86</c:v>
                </c:pt>
                <c:pt idx="420">
                  <c:v>5545.79</c:v>
                </c:pt>
                <c:pt idx="421">
                  <c:v>5531.72</c:v>
                </c:pt>
                <c:pt idx="422">
                  <c:v>5517.66</c:v>
                </c:pt>
                <c:pt idx="423">
                  <c:v>5503.59</c:v>
                </c:pt>
                <c:pt idx="424">
                  <c:v>5490.07</c:v>
                </c:pt>
                <c:pt idx="425">
                  <c:v>5476.01</c:v>
                </c:pt>
                <c:pt idx="426">
                  <c:v>5461.94</c:v>
                </c:pt>
                <c:pt idx="427">
                  <c:v>5447.87</c:v>
                </c:pt>
                <c:pt idx="428">
                  <c:v>5433.81</c:v>
                </c:pt>
                <c:pt idx="429">
                  <c:v>5419.74</c:v>
                </c:pt>
                <c:pt idx="430">
                  <c:v>5405.67</c:v>
                </c:pt>
                <c:pt idx="431">
                  <c:v>5391.6</c:v>
                </c:pt>
                <c:pt idx="432">
                  <c:v>5377.54</c:v>
                </c:pt>
                <c:pt idx="433">
                  <c:v>5364.02</c:v>
                </c:pt>
                <c:pt idx="434">
                  <c:v>5349.95</c:v>
                </c:pt>
                <c:pt idx="435">
                  <c:v>5335.89</c:v>
                </c:pt>
                <c:pt idx="436">
                  <c:v>5321.82</c:v>
                </c:pt>
                <c:pt idx="437">
                  <c:v>5307.75</c:v>
                </c:pt>
                <c:pt idx="438">
                  <c:v>5293.69</c:v>
                </c:pt>
                <c:pt idx="439">
                  <c:v>5279.07</c:v>
                </c:pt>
                <c:pt idx="440">
                  <c:v>5265</c:v>
                </c:pt>
                <c:pt idx="441">
                  <c:v>5250.93</c:v>
                </c:pt>
                <c:pt idx="442">
                  <c:v>5236.87</c:v>
                </c:pt>
                <c:pt idx="443">
                  <c:v>5222.8</c:v>
                </c:pt>
                <c:pt idx="444">
                  <c:v>5208.7299999999996</c:v>
                </c:pt>
                <c:pt idx="445">
                  <c:v>5194.67</c:v>
                </c:pt>
                <c:pt idx="446">
                  <c:v>5180.6000000000004</c:v>
                </c:pt>
                <c:pt idx="447">
                  <c:v>5167.08</c:v>
                </c:pt>
                <c:pt idx="448">
                  <c:v>5153.0200000000004</c:v>
                </c:pt>
                <c:pt idx="449">
                  <c:v>5138.95</c:v>
                </c:pt>
                <c:pt idx="450">
                  <c:v>5124.88</c:v>
                </c:pt>
                <c:pt idx="451">
                  <c:v>5110.8100000000004</c:v>
                </c:pt>
                <c:pt idx="452">
                  <c:v>5096.75</c:v>
                </c:pt>
                <c:pt idx="453">
                  <c:v>5082.68</c:v>
                </c:pt>
                <c:pt idx="454">
                  <c:v>5068.6099999999997</c:v>
                </c:pt>
                <c:pt idx="455">
                  <c:v>5055.1000000000004</c:v>
                </c:pt>
                <c:pt idx="456">
                  <c:v>5041.03</c:v>
                </c:pt>
                <c:pt idx="457">
                  <c:v>5026.96</c:v>
                </c:pt>
                <c:pt idx="458">
                  <c:v>5012.8999999999996</c:v>
                </c:pt>
                <c:pt idx="459">
                  <c:v>4998.83</c:v>
                </c:pt>
                <c:pt idx="460">
                  <c:v>4984.76</c:v>
                </c:pt>
                <c:pt idx="461">
                  <c:v>4970.7</c:v>
                </c:pt>
                <c:pt idx="462">
                  <c:v>4956.63</c:v>
                </c:pt>
                <c:pt idx="463">
                  <c:v>4942.5600000000004</c:v>
                </c:pt>
                <c:pt idx="464">
                  <c:v>4929.05</c:v>
                </c:pt>
                <c:pt idx="465">
                  <c:v>4914.9799999999996</c:v>
                </c:pt>
                <c:pt idx="466">
                  <c:v>4900.91</c:v>
                </c:pt>
                <c:pt idx="467">
                  <c:v>4886.84</c:v>
                </c:pt>
                <c:pt idx="468">
                  <c:v>4872.78</c:v>
                </c:pt>
                <c:pt idx="469">
                  <c:v>4858.71</c:v>
                </c:pt>
                <c:pt idx="470">
                  <c:v>4844.6400000000003</c:v>
                </c:pt>
                <c:pt idx="471">
                  <c:v>4830.58</c:v>
                </c:pt>
                <c:pt idx="472">
                  <c:v>4817.0600000000004</c:v>
                </c:pt>
                <c:pt idx="473">
                  <c:v>4802.99</c:v>
                </c:pt>
                <c:pt idx="474">
                  <c:v>4788.93</c:v>
                </c:pt>
                <c:pt idx="475">
                  <c:v>4774.8599999999997</c:v>
                </c:pt>
                <c:pt idx="476">
                  <c:v>4760.79</c:v>
                </c:pt>
                <c:pt idx="477">
                  <c:v>4746.7299999999996</c:v>
                </c:pt>
                <c:pt idx="478">
                  <c:v>4732.66</c:v>
                </c:pt>
                <c:pt idx="479">
                  <c:v>4718.59</c:v>
                </c:pt>
                <c:pt idx="480">
                  <c:v>4705.08</c:v>
                </c:pt>
                <c:pt idx="481">
                  <c:v>4691.01</c:v>
                </c:pt>
                <c:pt idx="482">
                  <c:v>4676.9399999999996</c:v>
                </c:pt>
                <c:pt idx="483">
                  <c:v>4662.88</c:v>
                </c:pt>
                <c:pt idx="484">
                  <c:v>4648.8100000000004</c:v>
                </c:pt>
                <c:pt idx="485">
                  <c:v>4634.74</c:v>
                </c:pt>
                <c:pt idx="486">
                  <c:v>4620.67</c:v>
                </c:pt>
                <c:pt idx="487">
                  <c:v>4606.6099999999997</c:v>
                </c:pt>
                <c:pt idx="488">
                  <c:v>4593.09</c:v>
                </c:pt>
                <c:pt idx="489">
                  <c:v>4579.0200000000004</c:v>
                </c:pt>
                <c:pt idx="490">
                  <c:v>4564.96</c:v>
                </c:pt>
                <c:pt idx="491">
                  <c:v>4550.8900000000003</c:v>
                </c:pt>
                <c:pt idx="492">
                  <c:v>4536.82</c:v>
                </c:pt>
                <c:pt idx="493">
                  <c:v>4522.76</c:v>
                </c:pt>
                <c:pt idx="494">
                  <c:v>4508.6899999999996</c:v>
                </c:pt>
                <c:pt idx="495">
                  <c:v>4494.62</c:v>
                </c:pt>
                <c:pt idx="496">
                  <c:v>4481.38</c:v>
                </c:pt>
                <c:pt idx="497">
                  <c:v>4467.3100000000004</c:v>
                </c:pt>
                <c:pt idx="498">
                  <c:v>4453.25</c:v>
                </c:pt>
                <c:pt idx="499">
                  <c:v>4439.18</c:v>
                </c:pt>
                <c:pt idx="500">
                  <c:v>4425.1099999999997</c:v>
                </c:pt>
                <c:pt idx="501">
                  <c:v>4411.05</c:v>
                </c:pt>
                <c:pt idx="502">
                  <c:v>4396.9799999999996</c:v>
                </c:pt>
                <c:pt idx="503">
                  <c:v>4382.91</c:v>
                </c:pt>
                <c:pt idx="504">
                  <c:v>4369.3999999999996</c:v>
                </c:pt>
                <c:pt idx="505">
                  <c:v>4355.33</c:v>
                </c:pt>
                <c:pt idx="506">
                  <c:v>4341.26</c:v>
                </c:pt>
                <c:pt idx="507">
                  <c:v>4327.2</c:v>
                </c:pt>
                <c:pt idx="508">
                  <c:v>4313.13</c:v>
                </c:pt>
                <c:pt idx="509">
                  <c:v>4299.0600000000004</c:v>
                </c:pt>
                <c:pt idx="510">
                  <c:v>4284.99</c:v>
                </c:pt>
                <c:pt idx="511">
                  <c:v>4270.93</c:v>
                </c:pt>
                <c:pt idx="512">
                  <c:v>4257.41</c:v>
                </c:pt>
                <c:pt idx="513">
                  <c:v>4243.34</c:v>
                </c:pt>
                <c:pt idx="514">
                  <c:v>4229.28</c:v>
                </c:pt>
                <c:pt idx="515">
                  <c:v>4215.21</c:v>
                </c:pt>
                <c:pt idx="516">
                  <c:v>4201.1400000000003</c:v>
                </c:pt>
                <c:pt idx="517">
                  <c:v>4187.08</c:v>
                </c:pt>
                <c:pt idx="518">
                  <c:v>4173.01</c:v>
                </c:pt>
                <c:pt idx="519">
                  <c:v>4158.9399999999996</c:v>
                </c:pt>
                <c:pt idx="520">
                  <c:v>4145.43</c:v>
                </c:pt>
                <c:pt idx="521">
                  <c:v>4131.3599999999997</c:v>
                </c:pt>
                <c:pt idx="522">
                  <c:v>4117.29</c:v>
                </c:pt>
                <c:pt idx="523">
                  <c:v>4103.2299999999996</c:v>
                </c:pt>
                <c:pt idx="524">
                  <c:v>4089.16</c:v>
                </c:pt>
                <c:pt idx="525">
                  <c:v>4075.09</c:v>
                </c:pt>
                <c:pt idx="526">
                  <c:v>4061.02</c:v>
                </c:pt>
                <c:pt idx="527">
                  <c:v>4046.96</c:v>
                </c:pt>
                <c:pt idx="528">
                  <c:v>4033.44</c:v>
                </c:pt>
              </c:numCache>
            </c:numRef>
          </c:xVal>
          <c:yVal>
            <c:numRef>
              <c:f>Sheet1!$F$2:$F$530</c:f>
              <c:numCache>
                <c:formatCode>General</c:formatCode>
                <c:ptCount val="529"/>
                <c:pt idx="0">
                  <c:v>-1.26946E-2</c:v>
                </c:pt>
                <c:pt idx="1">
                  <c:v>-2.02046E-2</c:v>
                </c:pt>
                <c:pt idx="2">
                  <c:v>-2.2081699999999999E-2</c:v>
                </c:pt>
                <c:pt idx="3">
                  <c:v>-1.9682600000000001E-2</c:v>
                </c:pt>
                <c:pt idx="4">
                  <c:v>-1.5302100000000001E-2</c:v>
                </c:pt>
                <c:pt idx="5">
                  <c:v>-5.8629099999999998E-3</c:v>
                </c:pt>
                <c:pt idx="6">
                  <c:v>8.5308399999999996E-3</c:v>
                </c:pt>
                <c:pt idx="7">
                  <c:v>1.5154300000000001E-2</c:v>
                </c:pt>
                <c:pt idx="8">
                  <c:v>7.0194999999999997E-3</c:v>
                </c:pt>
                <c:pt idx="9">
                  <c:v>7.0846899999999998E-4</c:v>
                </c:pt>
                <c:pt idx="10">
                  <c:v>-2.4210099999999999E-3</c:v>
                </c:pt>
                <c:pt idx="11">
                  <c:v>-8.3141599999999993E-3</c:v>
                </c:pt>
                <c:pt idx="12">
                  <c:v>-2.3073699999999999E-2</c:v>
                </c:pt>
                <c:pt idx="13">
                  <c:v>-3.2877400000000001E-2</c:v>
                </c:pt>
                <c:pt idx="14">
                  <c:v>-3.5590299999999998E-2</c:v>
                </c:pt>
                <c:pt idx="15">
                  <c:v>-3.4494200000000003E-2</c:v>
                </c:pt>
                <c:pt idx="16">
                  <c:v>-3.1312600000000003E-2</c:v>
                </c:pt>
                <c:pt idx="17">
                  <c:v>-3.5120400000000003E-2</c:v>
                </c:pt>
                <c:pt idx="18">
                  <c:v>-4.2317899999999999E-2</c:v>
                </c:pt>
                <c:pt idx="19">
                  <c:v>-4.7793200000000001E-2</c:v>
                </c:pt>
                <c:pt idx="20">
                  <c:v>-5.3948000000000003E-2</c:v>
                </c:pt>
                <c:pt idx="21">
                  <c:v>-5.2173600000000001E-2</c:v>
                </c:pt>
                <c:pt idx="22">
                  <c:v>-4.1065600000000001E-2</c:v>
                </c:pt>
                <c:pt idx="23">
                  <c:v>-3.62151E-2</c:v>
                </c:pt>
                <c:pt idx="24">
                  <c:v>-4.5341899999999997E-2</c:v>
                </c:pt>
                <c:pt idx="25">
                  <c:v>-5.5094799999999999E-2</c:v>
                </c:pt>
                <c:pt idx="26">
                  <c:v>-5.1182999999999999E-2</c:v>
                </c:pt>
                <c:pt idx="27">
                  <c:v>-4.8941400000000003E-2</c:v>
                </c:pt>
                <c:pt idx="28">
                  <c:v>-4.2838599999999998E-2</c:v>
                </c:pt>
                <c:pt idx="29">
                  <c:v>-4.6176399999999999E-2</c:v>
                </c:pt>
                <c:pt idx="30">
                  <c:v>-4.61243E-2</c:v>
                </c:pt>
                <c:pt idx="31">
                  <c:v>-6.2239000000000003E-2</c:v>
                </c:pt>
                <c:pt idx="32">
                  <c:v>-7.8198799999999999E-2</c:v>
                </c:pt>
                <c:pt idx="33">
                  <c:v>-7.9449800000000001E-2</c:v>
                </c:pt>
                <c:pt idx="34">
                  <c:v>-8.3465800000000007E-2</c:v>
                </c:pt>
                <c:pt idx="35">
                  <c:v>-8.7272199999999994E-2</c:v>
                </c:pt>
                <c:pt idx="36">
                  <c:v>-8.1118700000000002E-2</c:v>
                </c:pt>
                <c:pt idx="37">
                  <c:v>-6.3803700000000005E-2</c:v>
                </c:pt>
                <c:pt idx="38">
                  <c:v>-5.0452700000000003E-2</c:v>
                </c:pt>
                <c:pt idx="39">
                  <c:v>-3.5016199999999997E-2</c:v>
                </c:pt>
                <c:pt idx="40">
                  <c:v>2.06493E-3</c:v>
                </c:pt>
                <c:pt idx="41">
                  <c:v>3.74238E-2</c:v>
                </c:pt>
                <c:pt idx="42">
                  <c:v>4.3890999999999999E-2</c:v>
                </c:pt>
                <c:pt idx="43">
                  <c:v>4.5142000000000002E-2</c:v>
                </c:pt>
                <c:pt idx="44">
                  <c:v>3.1686899999999997E-2</c:v>
                </c:pt>
                <c:pt idx="45">
                  <c:v>2.85574E-2</c:v>
                </c:pt>
                <c:pt idx="46">
                  <c:v>2.6002000000000001E-2</c:v>
                </c:pt>
                <c:pt idx="47">
                  <c:v>1.8127600000000001E-2</c:v>
                </c:pt>
                <c:pt idx="48">
                  <c:v>2.2925899999999999E-2</c:v>
                </c:pt>
                <c:pt idx="49">
                  <c:v>2.1257000000000002E-2</c:v>
                </c:pt>
                <c:pt idx="50">
                  <c:v>3.88323E-2</c:v>
                </c:pt>
                <c:pt idx="51">
                  <c:v>5.6041800000000003E-2</c:v>
                </c:pt>
                <c:pt idx="52">
                  <c:v>6.5690600000000002E-2</c:v>
                </c:pt>
                <c:pt idx="53">
                  <c:v>8.0710500000000004E-2</c:v>
                </c:pt>
                <c:pt idx="54">
                  <c:v>0.100477</c:v>
                </c:pt>
                <c:pt idx="55">
                  <c:v>0.114923</c:v>
                </c:pt>
                <c:pt idx="56">
                  <c:v>0.117478</c:v>
                </c:pt>
                <c:pt idx="57">
                  <c:v>0.119043</c:v>
                </c:pt>
                <c:pt idx="58">
                  <c:v>0.11669599999999999</c:v>
                </c:pt>
                <c:pt idx="59">
                  <c:v>0.108768</c:v>
                </c:pt>
                <c:pt idx="60">
                  <c:v>0.11022800000000001</c:v>
                </c:pt>
                <c:pt idx="61">
                  <c:v>0.11315</c:v>
                </c:pt>
                <c:pt idx="62">
                  <c:v>0.11434800000000001</c:v>
                </c:pt>
                <c:pt idx="63">
                  <c:v>0.108664</c:v>
                </c:pt>
                <c:pt idx="64">
                  <c:v>9.9276500000000004E-2</c:v>
                </c:pt>
                <c:pt idx="65">
                  <c:v>9.8912E-2</c:v>
                </c:pt>
                <c:pt idx="66">
                  <c:v>9.7191E-2</c:v>
                </c:pt>
                <c:pt idx="67">
                  <c:v>9.4478099999999995E-2</c:v>
                </c:pt>
                <c:pt idx="68">
                  <c:v>8.8480799999999998E-2</c:v>
                </c:pt>
                <c:pt idx="69">
                  <c:v>8.8428800000000002E-2</c:v>
                </c:pt>
                <c:pt idx="70">
                  <c:v>0.100477</c:v>
                </c:pt>
                <c:pt idx="71">
                  <c:v>0.104335</c:v>
                </c:pt>
                <c:pt idx="72">
                  <c:v>0.11862499999999999</c:v>
                </c:pt>
                <c:pt idx="73">
                  <c:v>0.103188</c:v>
                </c:pt>
                <c:pt idx="74">
                  <c:v>8.25877E-2</c:v>
                </c:pt>
                <c:pt idx="75">
                  <c:v>5.9119199999999997E-2</c:v>
                </c:pt>
                <c:pt idx="76">
                  <c:v>4.6028600000000003E-2</c:v>
                </c:pt>
                <c:pt idx="77">
                  <c:v>4.2482499999999999E-2</c:v>
                </c:pt>
                <c:pt idx="78">
                  <c:v>4.55599E-2</c:v>
                </c:pt>
                <c:pt idx="79">
                  <c:v>6.3551800000000006E-2</c:v>
                </c:pt>
                <c:pt idx="80">
                  <c:v>7.4765300000000007E-2</c:v>
                </c:pt>
                <c:pt idx="81">
                  <c:v>7.1427599999999994E-2</c:v>
                </c:pt>
                <c:pt idx="82">
                  <c:v>5.23396E-2</c:v>
                </c:pt>
                <c:pt idx="83">
                  <c:v>3.7371700000000001E-2</c:v>
                </c:pt>
                <c:pt idx="84">
                  <c:v>3.4138099999999998E-2</c:v>
                </c:pt>
                <c:pt idx="85">
                  <c:v>2.2195599999999999E-2</c:v>
                </c:pt>
                <c:pt idx="86">
                  <c:v>1.23906E-2</c:v>
                </c:pt>
                <c:pt idx="87">
                  <c:v>4.5682500000000003E-3</c:v>
                </c:pt>
                <c:pt idx="88">
                  <c:v>4.9848000000000002E-3</c:v>
                </c:pt>
                <c:pt idx="89">
                  <c:v>4.0462299999999996E-3</c:v>
                </c:pt>
                <c:pt idx="90">
                  <c:v>-1.13916E-2</c:v>
                </c:pt>
                <c:pt idx="91">
                  <c:v>-1.9265999999999998E-2</c:v>
                </c:pt>
                <c:pt idx="92">
                  <c:v>-1.5510400000000001E-2</c:v>
                </c:pt>
                <c:pt idx="93">
                  <c:v>-1.03996E-2</c:v>
                </c:pt>
                <c:pt idx="94">
                  <c:v>-1.2590499999999999E-2</c:v>
                </c:pt>
                <c:pt idx="95">
                  <c:v>-2.3594400000000001E-2</c:v>
                </c:pt>
                <c:pt idx="96">
                  <c:v>-3.0217899999999999E-2</c:v>
                </c:pt>
                <c:pt idx="97">
                  <c:v>-3.2199199999999997E-2</c:v>
                </c:pt>
                <c:pt idx="98">
                  <c:v>-3.4650399999999998E-2</c:v>
                </c:pt>
                <c:pt idx="99">
                  <c:v>-2.9071E-2</c:v>
                </c:pt>
                <c:pt idx="100">
                  <c:v>-2.4689200000000001E-2</c:v>
                </c:pt>
                <c:pt idx="101">
                  <c:v>-2.9957500000000001E-2</c:v>
                </c:pt>
                <c:pt idx="102">
                  <c:v>-3.8614299999999997E-2</c:v>
                </c:pt>
                <c:pt idx="103">
                  <c:v>-4.0543599999999999E-2</c:v>
                </c:pt>
                <c:pt idx="104">
                  <c:v>-4.56557E-2</c:v>
                </c:pt>
                <c:pt idx="105">
                  <c:v>-8.5290900000000003E-2</c:v>
                </c:pt>
                <c:pt idx="106">
                  <c:v>-8.8054499999999994E-2</c:v>
                </c:pt>
                <c:pt idx="107">
                  <c:v>-9.8433599999999996E-2</c:v>
                </c:pt>
                <c:pt idx="108">
                  <c:v>-9.7703300000000007E-2</c:v>
                </c:pt>
                <c:pt idx="109">
                  <c:v>-0.10057199999999999</c:v>
                </c:pt>
                <c:pt idx="110">
                  <c:v>-9.9111900000000003E-2</c:v>
                </c:pt>
                <c:pt idx="111">
                  <c:v>-0.107611</c:v>
                </c:pt>
                <c:pt idx="112">
                  <c:v>-9.5460400000000001E-2</c:v>
                </c:pt>
                <c:pt idx="113">
                  <c:v>-8.9150699999999999E-2</c:v>
                </c:pt>
                <c:pt idx="114">
                  <c:v>-9.3009099999999997E-2</c:v>
                </c:pt>
                <c:pt idx="115">
                  <c:v>-9.3843499999999996E-2</c:v>
                </c:pt>
                <c:pt idx="116">
                  <c:v>-9.8277400000000001E-2</c:v>
                </c:pt>
                <c:pt idx="117">
                  <c:v>-7.8146699999999999E-2</c:v>
                </c:pt>
                <c:pt idx="118">
                  <c:v>-4.7167000000000001E-2</c:v>
                </c:pt>
                <c:pt idx="119">
                  <c:v>-4.00229E-2</c:v>
                </c:pt>
                <c:pt idx="120">
                  <c:v>-4.6332600000000002E-2</c:v>
                </c:pt>
                <c:pt idx="121">
                  <c:v>-6.7351099999999997E-2</c:v>
                </c:pt>
                <c:pt idx="122">
                  <c:v>-7.5955800000000004E-2</c:v>
                </c:pt>
                <c:pt idx="123">
                  <c:v>-8.0806299999999998E-2</c:v>
                </c:pt>
                <c:pt idx="124">
                  <c:v>-7.7937099999999995E-2</c:v>
                </c:pt>
                <c:pt idx="125">
                  <c:v>-7.6686099999999993E-2</c:v>
                </c:pt>
                <c:pt idx="126">
                  <c:v>-7.5747599999999998E-2</c:v>
                </c:pt>
                <c:pt idx="127">
                  <c:v>-8.4612599999999996E-2</c:v>
                </c:pt>
                <c:pt idx="128">
                  <c:v>-9.8225400000000004E-2</c:v>
                </c:pt>
                <c:pt idx="129">
                  <c:v>-0.114965</c:v>
                </c:pt>
                <c:pt idx="130">
                  <c:v>-0.117835</c:v>
                </c:pt>
                <c:pt idx="131">
                  <c:v>-0.12346699999999999</c:v>
                </c:pt>
                <c:pt idx="132">
                  <c:v>-0.109542</c:v>
                </c:pt>
                <c:pt idx="133">
                  <c:v>-0.10860400000000001</c:v>
                </c:pt>
                <c:pt idx="134">
                  <c:v>-0.110586</c:v>
                </c:pt>
                <c:pt idx="135">
                  <c:v>-0.11204600000000001</c:v>
                </c:pt>
                <c:pt idx="136">
                  <c:v>-0.113245</c:v>
                </c:pt>
                <c:pt idx="137">
                  <c:v>-0.114548</c:v>
                </c:pt>
                <c:pt idx="138">
                  <c:v>-0.12868199999999999</c:v>
                </c:pt>
                <c:pt idx="139">
                  <c:v>-0.132802</c:v>
                </c:pt>
                <c:pt idx="140">
                  <c:v>-0.145424</c:v>
                </c:pt>
                <c:pt idx="141">
                  <c:v>-0.15241199999999999</c:v>
                </c:pt>
                <c:pt idx="142">
                  <c:v>-0.14505799999999999</c:v>
                </c:pt>
                <c:pt idx="143">
                  <c:v>-0.13295899999999999</c:v>
                </c:pt>
                <c:pt idx="144">
                  <c:v>-0.12784899999999999</c:v>
                </c:pt>
                <c:pt idx="145">
                  <c:v>-0.131603</c:v>
                </c:pt>
                <c:pt idx="146">
                  <c:v>-0.13869500000000001</c:v>
                </c:pt>
                <c:pt idx="147">
                  <c:v>-0.13269800000000001</c:v>
                </c:pt>
                <c:pt idx="148">
                  <c:v>-0.125136</c:v>
                </c:pt>
                <c:pt idx="149">
                  <c:v>-0.114498</c:v>
                </c:pt>
                <c:pt idx="150">
                  <c:v>-0.109125</c:v>
                </c:pt>
                <c:pt idx="151">
                  <c:v>-0.113454</c:v>
                </c:pt>
                <c:pt idx="152">
                  <c:v>-0.12174500000000001</c:v>
                </c:pt>
                <c:pt idx="153">
                  <c:v>-0.134991</c:v>
                </c:pt>
                <c:pt idx="154">
                  <c:v>-0.14912500000000001</c:v>
                </c:pt>
                <c:pt idx="155">
                  <c:v>-0.163886</c:v>
                </c:pt>
                <c:pt idx="156">
                  <c:v>-0.15820100000000001</c:v>
                </c:pt>
                <c:pt idx="157">
                  <c:v>-0.15194199999999999</c:v>
                </c:pt>
                <c:pt idx="158">
                  <c:v>-0.14771799999999999</c:v>
                </c:pt>
                <c:pt idx="159">
                  <c:v>-0.14735200000000001</c:v>
                </c:pt>
                <c:pt idx="160">
                  <c:v>-0.15606200000000001</c:v>
                </c:pt>
                <c:pt idx="161">
                  <c:v>-0.15538399999999999</c:v>
                </c:pt>
                <c:pt idx="162">
                  <c:v>-0.154081</c:v>
                </c:pt>
                <c:pt idx="163">
                  <c:v>-0.14870800000000001</c:v>
                </c:pt>
                <c:pt idx="164">
                  <c:v>-0.14693500000000001</c:v>
                </c:pt>
                <c:pt idx="165">
                  <c:v>-0.140626</c:v>
                </c:pt>
                <c:pt idx="166">
                  <c:v>-0.13353100000000001</c:v>
                </c:pt>
                <c:pt idx="167">
                  <c:v>-0.12174500000000001</c:v>
                </c:pt>
                <c:pt idx="168">
                  <c:v>-0.120599</c:v>
                </c:pt>
                <c:pt idx="169">
                  <c:v>-0.12018</c:v>
                </c:pt>
                <c:pt idx="170">
                  <c:v>-0.12044100000000001</c:v>
                </c:pt>
                <c:pt idx="171">
                  <c:v>-0.111264</c:v>
                </c:pt>
                <c:pt idx="172">
                  <c:v>-0.11094900000000001</c:v>
                </c:pt>
                <c:pt idx="173">
                  <c:v>-0.115122</c:v>
                </c:pt>
                <c:pt idx="174">
                  <c:v>-0.118252</c:v>
                </c:pt>
                <c:pt idx="175">
                  <c:v>-0.12388299999999999</c:v>
                </c:pt>
                <c:pt idx="176">
                  <c:v>-0.12617999999999999</c:v>
                </c:pt>
                <c:pt idx="177">
                  <c:v>-0.12388299999999999</c:v>
                </c:pt>
                <c:pt idx="178">
                  <c:v>-0.113923</c:v>
                </c:pt>
                <c:pt idx="179">
                  <c:v>-8.6385699999999996E-2</c:v>
                </c:pt>
                <c:pt idx="180">
                  <c:v>-2.0986999999999999E-2</c:v>
                </c:pt>
                <c:pt idx="181">
                  <c:v>3.5754899999999999E-2</c:v>
                </c:pt>
                <c:pt idx="182">
                  <c:v>7.4817400000000006E-2</c:v>
                </c:pt>
                <c:pt idx="183">
                  <c:v>8.00844E-2</c:v>
                </c:pt>
                <c:pt idx="184">
                  <c:v>7.2470300000000001E-2</c:v>
                </c:pt>
                <c:pt idx="185">
                  <c:v>7.3982900000000004E-2</c:v>
                </c:pt>
                <c:pt idx="186">
                  <c:v>8.0032300000000001E-2</c:v>
                </c:pt>
                <c:pt idx="187">
                  <c:v>9.4113600000000006E-2</c:v>
                </c:pt>
                <c:pt idx="188">
                  <c:v>0.111219</c:v>
                </c:pt>
                <c:pt idx="189">
                  <c:v>0.136514</c:v>
                </c:pt>
                <c:pt idx="190">
                  <c:v>0.1701</c:v>
                </c:pt>
                <c:pt idx="191">
                  <c:v>0.207649</c:v>
                </c:pt>
                <c:pt idx="192">
                  <c:v>0.238784</c:v>
                </c:pt>
                <c:pt idx="193">
                  <c:v>0.25312600000000002</c:v>
                </c:pt>
                <c:pt idx="194">
                  <c:v>0.26121</c:v>
                </c:pt>
                <c:pt idx="195">
                  <c:v>0.25781999999999999</c:v>
                </c:pt>
                <c:pt idx="196">
                  <c:v>0.241339</c:v>
                </c:pt>
                <c:pt idx="197">
                  <c:v>0.228406</c:v>
                </c:pt>
                <c:pt idx="198">
                  <c:v>0.20478199999999999</c:v>
                </c:pt>
                <c:pt idx="199">
                  <c:v>0.18162600000000001</c:v>
                </c:pt>
                <c:pt idx="200">
                  <c:v>0.16613600000000001</c:v>
                </c:pt>
                <c:pt idx="201">
                  <c:v>0.14788200000000001</c:v>
                </c:pt>
                <c:pt idx="202">
                  <c:v>0.14923900000000001</c:v>
                </c:pt>
                <c:pt idx="203">
                  <c:v>0.15090799999999999</c:v>
                </c:pt>
                <c:pt idx="204">
                  <c:v>0.17171700000000001</c:v>
                </c:pt>
                <c:pt idx="205">
                  <c:v>0.20884800000000001</c:v>
                </c:pt>
                <c:pt idx="206">
                  <c:v>0.25724599999999997</c:v>
                </c:pt>
                <c:pt idx="207">
                  <c:v>0.31086000000000003</c:v>
                </c:pt>
                <c:pt idx="208">
                  <c:v>0.33834399999999998</c:v>
                </c:pt>
                <c:pt idx="209">
                  <c:v>0.36139500000000002</c:v>
                </c:pt>
                <c:pt idx="210">
                  <c:v>0.39028800000000002</c:v>
                </c:pt>
                <c:pt idx="211">
                  <c:v>0.41026200000000002</c:v>
                </c:pt>
                <c:pt idx="212">
                  <c:v>0.420014</c:v>
                </c:pt>
                <c:pt idx="213">
                  <c:v>0.42408200000000001</c:v>
                </c:pt>
                <c:pt idx="214">
                  <c:v>0.42168299999999997</c:v>
                </c:pt>
                <c:pt idx="215">
                  <c:v>0.41855399999999998</c:v>
                </c:pt>
                <c:pt idx="216">
                  <c:v>0.40462900000000002</c:v>
                </c:pt>
                <c:pt idx="217">
                  <c:v>0.38559300000000002</c:v>
                </c:pt>
                <c:pt idx="218">
                  <c:v>0.37500699999999998</c:v>
                </c:pt>
                <c:pt idx="219">
                  <c:v>0.38835799999999998</c:v>
                </c:pt>
                <c:pt idx="220">
                  <c:v>0.39117400000000002</c:v>
                </c:pt>
                <c:pt idx="221">
                  <c:v>0.40103100000000003</c:v>
                </c:pt>
                <c:pt idx="222">
                  <c:v>0.412713</c:v>
                </c:pt>
                <c:pt idx="223">
                  <c:v>0.41813699999999998</c:v>
                </c:pt>
                <c:pt idx="224">
                  <c:v>0.42329899999999998</c:v>
                </c:pt>
                <c:pt idx="225">
                  <c:v>0.41443400000000002</c:v>
                </c:pt>
                <c:pt idx="226">
                  <c:v>0.40739300000000001</c:v>
                </c:pt>
                <c:pt idx="227">
                  <c:v>0.40541199999999999</c:v>
                </c:pt>
                <c:pt idx="228">
                  <c:v>0.39373000000000002</c:v>
                </c:pt>
                <c:pt idx="229">
                  <c:v>0.38543699999999997</c:v>
                </c:pt>
                <c:pt idx="230">
                  <c:v>0.37276399999999998</c:v>
                </c:pt>
                <c:pt idx="231">
                  <c:v>0.36488900000000002</c:v>
                </c:pt>
                <c:pt idx="232">
                  <c:v>0.34898200000000001</c:v>
                </c:pt>
                <c:pt idx="233">
                  <c:v>0.329426</c:v>
                </c:pt>
                <c:pt idx="234">
                  <c:v>0.31299700000000003</c:v>
                </c:pt>
                <c:pt idx="235">
                  <c:v>0.29651699999999998</c:v>
                </c:pt>
                <c:pt idx="236">
                  <c:v>0.28697299999999998</c:v>
                </c:pt>
                <c:pt idx="237">
                  <c:v>0.28274899999999997</c:v>
                </c:pt>
                <c:pt idx="238">
                  <c:v>0.27158900000000002</c:v>
                </c:pt>
                <c:pt idx="239">
                  <c:v>0.26470399999999999</c:v>
                </c:pt>
                <c:pt idx="240">
                  <c:v>0.258654</c:v>
                </c:pt>
                <c:pt idx="241">
                  <c:v>0.25536900000000001</c:v>
                </c:pt>
                <c:pt idx="242">
                  <c:v>0.252917</c:v>
                </c:pt>
                <c:pt idx="243">
                  <c:v>0.24973600000000001</c:v>
                </c:pt>
                <c:pt idx="244">
                  <c:v>0.26538200000000001</c:v>
                </c:pt>
                <c:pt idx="245">
                  <c:v>0.31028600000000001</c:v>
                </c:pt>
                <c:pt idx="246">
                  <c:v>0.35982999999999998</c:v>
                </c:pt>
                <c:pt idx="247">
                  <c:v>0.37969999999999998</c:v>
                </c:pt>
                <c:pt idx="248">
                  <c:v>0.38449899999999998</c:v>
                </c:pt>
                <c:pt idx="249">
                  <c:v>0.39357300000000001</c:v>
                </c:pt>
                <c:pt idx="250">
                  <c:v>0.42100599999999999</c:v>
                </c:pt>
                <c:pt idx="251">
                  <c:v>0.43315599999999999</c:v>
                </c:pt>
                <c:pt idx="252">
                  <c:v>0.42872399999999999</c:v>
                </c:pt>
                <c:pt idx="253">
                  <c:v>0.422153</c:v>
                </c:pt>
                <c:pt idx="254">
                  <c:v>0.43195800000000001</c:v>
                </c:pt>
                <c:pt idx="255">
                  <c:v>0.48202400000000001</c:v>
                </c:pt>
                <c:pt idx="256">
                  <c:v>0.549091</c:v>
                </c:pt>
                <c:pt idx="257">
                  <c:v>0.64573000000000003</c:v>
                </c:pt>
                <c:pt idx="258">
                  <c:v>0.68510499999999996</c:v>
                </c:pt>
                <c:pt idx="259">
                  <c:v>0.71843100000000004</c:v>
                </c:pt>
                <c:pt idx="260">
                  <c:v>0.70737499999999998</c:v>
                </c:pt>
                <c:pt idx="261">
                  <c:v>0.65610800000000002</c:v>
                </c:pt>
                <c:pt idx="262">
                  <c:v>0.59185600000000005</c:v>
                </c:pt>
                <c:pt idx="263">
                  <c:v>0.53965200000000002</c:v>
                </c:pt>
                <c:pt idx="264">
                  <c:v>0.499807</c:v>
                </c:pt>
                <c:pt idx="265">
                  <c:v>0.46768199999999999</c:v>
                </c:pt>
                <c:pt idx="266">
                  <c:v>0.45438299999999998</c:v>
                </c:pt>
                <c:pt idx="267">
                  <c:v>0.470862</c:v>
                </c:pt>
                <c:pt idx="268">
                  <c:v>0.48718699999999998</c:v>
                </c:pt>
                <c:pt idx="269">
                  <c:v>0.50116400000000005</c:v>
                </c:pt>
                <c:pt idx="270">
                  <c:v>0.52432000000000001</c:v>
                </c:pt>
                <c:pt idx="271">
                  <c:v>0.53334099999999995</c:v>
                </c:pt>
                <c:pt idx="272">
                  <c:v>0.54059100000000004</c:v>
                </c:pt>
                <c:pt idx="273">
                  <c:v>0.53965200000000002</c:v>
                </c:pt>
                <c:pt idx="274">
                  <c:v>0.543512</c:v>
                </c:pt>
                <c:pt idx="275">
                  <c:v>0.53881800000000002</c:v>
                </c:pt>
                <c:pt idx="276">
                  <c:v>0.53021300000000005</c:v>
                </c:pt>
                <c:pt idx="277">
                  <c:v>0.52713600000000005</c:v>
                </c:pt>
                <c:pt idx="278">
                  <c:v>0.51248000000000005</c:v>
                </c:pt>
                <c:pt idx="279">
                  <c:v>0.51159399999999999</c:v>
                </c:pt>
                <c:pt idx="280">
                  <c:v>0.51780099999999996</c:v>
                </c:pt>
                <c:pt idx="281">
                  <c:v>0.53365499999999999</c:v>
                </c:pt>
                <c:pt idx="282">
                  <c:v>0.55060399999999998</c:v>
                </c:pt>
                <c:pt idx="283">
                  <c:v>0.55649700000000002</c:v>
                </c:pt>
                <c:pt idx="284">
                  <c:v>0.56525999999999998</c:v>
                </c:pt>
                <c:pt idx="285">
                  <c:v>0.56369499999999995</c:v>
                </c:pt>
                <c:pt idx="286">
                  <c:v>0.55008199999999996</c:v>
                </c:pt>
                <c:pt idx="287">
                  <c:v>0.54006900000000002</c:v>
                </c:pt>
                <c:pt idx="288">
                  <c:v>0.51420100000000002</c:v>
                </c:pt>
                <c:pt idx="289">
                  <c:v>0.49360199999999999</c:v>
                </c:pt>
                <c:pt idx="290">
                  <c:v>0.48165799999999998</c:v>
                </c:pt>
                <c:pt idx="291">
                  <c:v>0.46736800000000001</c:v>
                </c:pt>
                <c:pt idx="292">
                  <c:v>0.45516600000000002</c:v>
                </c:pt>
                <c:pt idx="293">
                  <c:v>0.43706800000000001</c:v>
                </c:pt>
                <c:pt idx="294">
                  <c:v>0.42491600000000002</c:v>
                </c:pt>
                <c:pt idx="295">
                  <c:v>0.41229500000000002</c:v>
                </c:pt>
                <c:pt idx="296">
                  <c:v>0.39878799999999998</c:v>
                </c:pt>
                <c:pt idx="297">
                  <c:v>0.39117400000000002</c:v>
                </c:pt>
                <c:pt idx="298">
                  <c:v>0.39044400000000001</c:v>
                </c:pt>
                <c:pt idx="299">
                  <c:v>0.40483799999999998</c:v>
                </c:pt>
                <c:pt idx="300">
                  <c:v>0.41808400000000001</c:v>
                </c:pt>
                <c:pt idx="301">
                  <c:v>0.43326100000000001</c:v>
                </c:pt>
                <c:pt idx="302">
                  <c:v>0.452818</c:v>
                </c:pt>
                <c:pt idx="303">
                  <c:v>0.47764299999999998</c:v>
                </c:pt>
                <c:pt idx="304">
                  <c:v>0.50794399999999995</c:v>
                </c:pt>
                <c:pt idx="305">
                  <c:v>0.53834800000000005</c:v>
                </c:pt>
                <c:pt idx="306">
                  <c:v>0.57803599999999999</c:v>
                </c:pt>
                <c:pt idx="307">
                  <c:v>0.63305699999999998</c:v>
                </c:pt>
                <c:pt idx="308">
                  <c:v>0.67347500000000005</c:v>
                </c:pt>
                <c:pt idx="309">
                  <c:v>0.71483200000000002</c:v>
                </c:pt>
                <c:pt idx="310">
                  <c:v>0.76302199999999998</c:v>
                </c:pt>
                <c:pt idx="311">
                  <c:v>0.805786</c:v>
                </c:pt>
                <c:pt idx="312">
                  <c:v>0.84698600000000002</c:v>
                </c:pt>
                <c:pt idx="313">
                  <c:v>0.88870800000000005</c:v>
                </c:pt>
                <c:pt idx="314">
                  <c:v>0.93642800000000004</c:v>
                </c:pt>
                <c:pt idx="315">
                  <c:v>0.97621999999999998</c:v>
                </c:pt>
                <c:pt idx="316">
                  <c:v>1.02284</c:v>
                </c:pt>
                <c:pt idx="317">
                  <c:v>1.08063</c:v>
                </c:pt>
                <c:pt idx="318">
                  <c:v>1.14269</c:v>
                </c:pt>
                <c:pt idx="319">
                  <c:v>1.19797</c:v>
                </c:pt>
                <c:pt idx="320">
                  <c:v>1.25539</c:v>
                </c:pt>
                <c:pt idx="321">
                  <c:v>1.3177700000000001</c:v>
                </c:pt>
                <c:pt idx="322">
                  <c:v>1.37602</c:v>
                </c:pt>
                <c:pt idx="323">
                  <c:v>1.42906</c:v>
                </c:pt>
                <c:pt idx="324">
                  <c:v>1.48909</c:v>
                </c:pt>
                <c:pt idx="325">
                  <c:v>1.55558</c:v>
                </c:pt>
                <c:pt idx="326">
                  <c:v>1.6095600000000001</c:v>
                </c:pt>
                <c:pt idx="327">
                  <c:v>1.6666700000000001</c:v>
                </c:pt>
                <c:pt idx="328">
                  <c:v>1.72925</c:v>
                </c:pt>
                <c:pt idx="329">
                  <c:v>1.8178099999999999</c:v>
                </c:pt>
                <c:pt idx="330">
                  <c:v>1.8997900000000001</c:v>
                </c:pt>
                <c:pt idx="331">
                  <c:v>1.9721200000000001</c:v>
                </c:pt>
                <c:pt idx="332">
                  <c:v>2.0217700000000001</c:v>
                </c:pt>
                <c:pt idx="333">
                  <c:v>2.06073</c:v>
                </c:pt>
                <c:pt idx="334">
                  <c:v>2.0979700000000001</c:v>
                </c:pt>
                <c:pt idx="335">
                  <c:v>2.1472500000000001</c:v>
                </c:pt>
                <c:pt idx="336">
                  <c:v>2.20113</c:v>
                </c:pt>
                <c:pt idx="337">
                  <c:v>2.2557299999999998</c:v>
                </c:pt>
                <c:pt idx="338">
                  <c:v>2.3159100000000001</c:v>
                </c:pt>
                <c:pt idx="339">
                  <c:v>2.3797999999999999</c:v>
                </c:pt>
                <c:pt idx="340">
                  <c:v>2.4499399999999998</c:v>
                </c:pt>
                <c:pt idx="341">
                  <c:v>2.5094500000000002</c:v>
                </c:pt>
                <c:pt idx="342">
                  <c:v>2.5750600000000001</c:v>
                </c:pt>
                <c:pt idx="343">
                  <c:v>2.6285099999999999</c:v>
                </c:pt>
                <c:pt idx="344">
                  <c:v>2.6918299999999999</c:v>
                </c:pt>
                <c:pt idx="345">
                  <c:v>2.7535799999999999</c:v>
                </c:pt>
                <c:pt idx="346">
                  <c:v>2.81366</c:v>
                </c:pt>
                <c:pt idx="347">
                  <c:v>2.87744</c:v>
                </c:pt>
                <c:pt idx="348">
                  <c:v>2.9353799999999999</c:v>
                </c:pt>
                <c:pt idx="349">
                  <c:v>3.0015100000000001</c:v>
                </c:pt>
                <c:pt idx="350">
                  <c:v>3.0672700000000002</c:v>
                </c:pt>
                <c:pt idx="351">
                  <c:v>3.1246399999999999</c:v>
                </c:pt>
                <c:pt idx="352">
                  <c:v>3.1856599999999999</c:v>
                </c:pt>
                <c:pt idx="353">
                  <c:v>3.2435499999999999</c:v>
                </c:pt>
                <c:pt idx="354">
                  <c:v>3.3043100000000001</c:v>
                </c:pt>
                <c:pt idx="355">
                  <c:v>3.3739300000000001</c:v>
                </c:pt>
                <c:pt idx="356">
                  <c:v>3.44773</c:v>
                </c:pt>
                <c:pt idx="357">
                  <c:v>3.5218400000000001</c:v>
                </c:pt>
                <c:pt idx="358">
                  <c:v>3.59036</c:v>
                </c:pt>
                <c:pt idx="359">
                  <c:v>3.6641599999999999</c:v>
                </c:pt>
                <c:pt idx="360">
                  <c:v>3.7399900000000001</c:v>
                </c:pt>
                <c:pt idx="361">
                  <c:v>3.81311</c:v>
                </c:pt>
                <c:pt idx="362">
                  <c:v>3.89175</c:v>
                </c:pt>
                <c:pt idx="363">
                  <c:v>3.9607999999999999</c:v>
                </c:pt>
                <c:pt idx="364">
                  <c:v>4.0333500000000004</c:v>
                </c:pt>
                <c:pt idx="365">
                  <c:v>4.0935300000000003</c:v>
                </c:pt>
                <c:pt idx="366">
                  <c:v>4.1418799999999996</c:v>
                </c:pt>
                <c:pt idx="367">
                  <c:v>4.1825599999999996</c:v>
                </c:pt>
                <c:pt idx="368">
                  <c:v>4.2288699999999997</c:v>
                </c:pt>
                <c:pt idx="369">
                  <c:v>4.2821699999999998</c:v>
                </c:pt>
                <c:pt idx="370">
                  <c:v>4.3336399999999999</c:v>
                </c:pt>
                <c:pt idx="371">
                  <c:v>4.3823499999999997</c:v>
                </c:pt>
                <c:pt idx="372">
                  <c:v>4.4248000000000003</c:v>
                </c:pt>
                <c:pt idx="373">
                  <c:v>4.4673100000000003</c:v>
                </c:pt>
                <c:pt idx="374">
                  <c:v>4.5156000000000001</c:v>
                </c:pt>
                <c:pt idx="375">
                  <c:v>4.5624900000000004</c:v>
                </c:pt>
                <c:pt idx="376">
                  <c:v>4.61599</c:v>
                </c:pt>
                <c:pt idx="377">
                  <c:v>4.6535399999999996</c:v>
                </c:pt>
                <c:pt idx="378">
                  <c:v>4.67821</c:v>
                </c:pt>
                <c:pt idx="379">
                  <c:v>4.70601</c:v>
                </c:pt>
                <c:pt idx="380">
                  <c:v>4.7300500000000003</c:v>
                </c:pt>
                <c:pt idx="381">
                  <c:v>4.7599299999999998</c:v>
                </c:pt>
                <c:pt idx="382">
                  <c:v>4.7919600000000004</c:v>
                </c:pt>
                <c:pt idx="383">
                  <c:v>4.8210600000000001</c:v>
                </c:pt>
                <c:pt idx="384">
                  <c:v>4.8467700000000002</c:v>
                </c:pt>
                <c:pt idx="385">
                  <c:v>4.86904</c:v>
                </c:pt>
                <c:pt idx="386">
                  <c:v>4.8919800000000002</c:v>
                </c:pt>
                <c:pt idx="387">
                  <c:v>4.9082100000000004</c:v>
                </c:pt>
                <c:pt idx="388">
                  <c:v>4.9265100000000004</c:v>
                </c:pt>
                <c:pt idx="389">
                  <c:v>4.9446099999999999</c:v>
                </c:pt>
                <c:pt idx="390">
                  <c:v>4.96495</c:v>
                </c:pt>
                <c:pt idx="391">
                  <c:v>4.98367</c:v>
                </c:pt>
                <c:pt idx="392">
                  <c:v>5.0049999999999999</c:v>
                </c:pt>
                <c:pt idx="393">
                  <c:v>5.0241899999999999</c:v>
                </c:pt>
                <c:pt idx="394">
                  <c:v>5.0432800000000002</c:v>
                </c:pt>
                <c:pt idx="395">
                  <c:v>5.0617400000000004</c:v>
                </c:pt>
                <c:pt idx="396">
                  <c:v>5.0658099999999999</c:v>
                </c:pt>
                <c:pt idx="397">
                  <c:v>5.07958</c:v>
                </c:pt>
                <c:pt idx="398">
                  <c:v>5.1016399999999997</c:v>
                </c:pt>
                <c:pt idx="399">
                  <c:v>5.1198399999999999</c:v>
                </c:pt>
                <c:pt idx="400">
                  <c:v>5.1363200000000004</c:v>
                </c:pt>
                <c:pt idx="401">
                  <c:v>5.1550399999999996</c:v>
                </c:pt>
                <c:pt idx="402">
                  <c:v>5.1695900000000004</c:v>
                </c:pt>
                <c:pt idx="403">
                  <c:v>5.1844000000000001</c:v>
                </c:pt>
                <c:pt idx="404">
                  <c:v>5.1978099999999996</c:v>
                </c:pt>
                <c:pt idx="405">
                  <c:v>5.2095399999999996</c:v>
                </c:pt>
                <c:pt idx="406">
                  <c:v>5.2205500000000002</c:v>
                </c:pt>
                <c:pt idx="407">
                  <c:v>5.2236799999999999</c:v>
                </c:pt>
                <c:pt idx="408">
                  <c:v>5.2393200000000002</c:v>
                </c:pt>
                <c:pt idx="409">
                  <c:v>5.2478199999999999</c:v>
                </c:pt>
                <c:pt idx="410">
                  <c:v>5.2598200000000004</c:v>
                </c:pt>
                <c:pt idx="411">
                  <c:v>5.2713400000000004</c:v>
                </c:pt>
                <c:pt idx="412">
                  <c:v>5.2877200000000002</c:v>
                </c:pt>
                <c:pt idx="413">
                  <c:v>5.2924600000000002</c:v>
                </c:pt>
                <c:pt idx="414">
                  <c:v>5.2965799999999996</c:v>
                </c:pt>
                <c:pt idx="415">
                  <c:v>5.2992400000000002</c:v>
                </c:pt>
                <c:pt idx="416">
                  <c:v>5.3020100000000001</c:v>
                </c:pt>
                <c:pt idx="417">
                  <c:v>5.3127000000000004</c:v>
                </c:pt>
                <c:pt idx="418">
                  <c:v>5.3182299999999998</c:v>
                </c:pt>
                <c:pt idx="419">
                  <c:v>5.3113999999999999</c:v>
                </c:pt>
                <c:pt idx="420">
                  <c:v>5.3097300000000001</c:v>
                </c:pt>
                <c:pt idx="421">
                  <c:v>5.3108199999999997</c:v>
                </c:pt>
                <c:pt idx="422">
                  <c:v>5.3231299999999999</c:v>
                </c:pt>
                <c:pt idx="423">
                  <c:v>5.3363800000000001</c:v>
                </c:pt>
                <c:pt idx="424">
                  <c:v>5.3456099999999998</c:v>
                </c:pt>
                <c:pt idx="425">
                  <c:v>5.3517599999999996</c:v>
                </c:pt>
                <c:pt idx="426">
                  <c:v>5.3632900000000001</c:v>
                </c:pt>
                <c:pt idx="427">
                  <c:v>5.3751300000000004</c:v>
                </c:pt>
                <c:pt idx="428">
                  <c:v>5.3869100000000003</c:v>
                </c:pt>
                <c:pt idx="429">
                  <c:v>5.3931199999999997</c:v>
                </c:pt>
                <c:pt idx="430">
                  <c:v>5.4017200000000001</c:v>
                </c:pt>
                <c:pt idx="431">
                  <c:v>5.4042300000000001</c:v>
                </c:pt>
                <c:pt idx="432">
                  <c:v>5.4231600000000002</c:v>
                </c:pt>
                <c:pt idx="433">
                  <c:v>5.4175300000000002</c:v>
                </c:pt>
                <c:pt idx="434">
                  <c:v>5.4261799999999996</c:v>
                </c:pt>
                <c:pt idx="435">
                  <c:v>5.42394</c:v>
                </c:pt>
                <c:pt idx="436">
                  <c:v>5.4326499999999998</c:v>
                </c:pt>
                <c:pt idx="437">
                  <c:v>5.4343199999999996</c:v>
                </c:pt>
                <c:pt idx="438">
                  <c:v>5.4385399999999997</c:v>
                </c:pt>
                <c:pt idx="439">
                  <c:v>5.4536699999999998</c:v>
                </c:pt>
                <c:pt idx="440">
                  <c:v>5.47302</c:v>
                </c:pt>
                <c:pt idx="441">
                  <c:v>5.4860499999999996</c:v>
                </c:pt>
                <c:pt idx="442">
                  <c:v>5.4849100000000002</c:v>
                </c:pt>
                <c:pt idx="443">
                  <c:v>5.4801599999999997</c:v>
                </c:pt>
                <c:pt idx="444">
                  <c:v>5.49878</c:v>
                </c:pt>
                <c:pt idx="445">
                  <c:v>5.5110900000000003</c:v>
                </c:pt>
                <c:pt idx="446">
                  <c:v>5.5218800000000003</c:v>
                </c:pt>
                <c:pt idx="447">
                  <c:v>5.5193300000000001</c:v>
                </c:pt>
                <c:pt idx="448">
                  <c:v>5.5151000000000003</c:v>
                </c:pt>
                <c:pt idx="449">
                  <c:v>5.5133799999999997</c:v>
                </c:pt>
                <c:pt idx="450">
                  <c:v>5.5147899999999996</c:v>
                </c:pt>
                <c:pt idx="451">
                  <c:v>5.5154699999999997</c:v>
                </c:pt>
                <c:pt idx="452">
                  <c:v>5.5142699999999998</c:v>
                </c:pt>
                <c:pt idx="453">
                  <c:v>5.5063899999999997</c:v>
                </c:pt>
                <c:pt idx="454">
                  <c:v>5.5104100000000003</c:v>
                </c:pt>
                <c:pt idx="455">
                  <c:v>5.5107699999999999</c:v>
                </c:pt>
                <c:pt idx="456">
                  <c:v>5.5220399999999996</c:v>
                </c:pt>
                <c:pt idx="457">
                  <c:v>5.5277799999999999</c:v>
                </c:pt>
                <c:pt idx="458">
                  <c:v>5.5350799999999998</c:v>
                </c:pt>
                <c:pt idx="459">
                  <c:v>5.5451899999999998</c:v>
                </c:pt>
                <c:pt idx="460">
                  <c:v>5.5504100000000003</c:v>
                </c:pt>
                <c:pt idx="461">
                  <c:v>5.5619899999999998</c:v>
                </c:pt>
                <c:pt idx="462">
                  <c:v>5.5681399999999996</c:v>
                </c:pt>
                <c:pt idx="463">
                  <c:v>5.5758099999999997</c:v>
                </c:pt>
                <c:pt idx="464">
                  <c:v>5.5800799999999997</c:v>
                </c:pt>
                <c:pt idx="465">
                  <c:v>5.5933799999999998</c:v>
                </c:pt>
                <c:pt idx="466">
                  <c:v>5.6065300000000002</c:v>
                </c:pt>
                <c:pt idx="467">
                  <c:v>5.6167999999999996</c:v>
                </c:pt>
                <c:pt idx="468">
                  <c:v>5.6256700000000004</c:v>
                </c:pt>
                <c:pt idx="469">
                  <c:v>5.6376600000000003</c:v>
                </c:pt>
                <c:pt idx="470">
                  <c:v>5.6478299999999999</c:v>
                </c:pt>
                <c:pt idx="471">
                  <c:v>5.6562799999999998</c:v>
                </c:pt>
                <c:pt idx="472">
                  <c:v>5.6557599999999999</c:v>
                </c:pt>
                <c:pt idx="473">
                  <c:v>5.6632199999999999</c:v>
                </c:pt>
                <c:pt idx="474">
                  <c:v>5.6747899999999998</c:v>
                </c:pt>
                <c:pt idx="475">
                  <c:v>5.6959200000000001</c:v>
                </c:pt>
                <c:pt idx="476">
                  <c:v>5.7130200000000002</c:v>
                </c:pt>
                <c:pt idx="477">
                  <c:v>5.72309</c:v>
                </c:pt>
                <c:pt idx="478">
                  <c:v>5.7313799999999997</c:v>
                </c:pt>
                <c:pt idx="479">
                  <c:v>5.7405600000000003</c:v>
                </c:pt>
                <c:pt idx="480">
                  <c:v>5.7613700000000003</c:v>
                </c:pt>
                <c:pt idx="481">
                  <c:v>5.7743000000000002</c:v>
                </c:pt>
                <c:pt idx="482">
                  <c:v>5.7844199999999999</c:v>
                </c:pt>
                <c:pt idx="483">
                  <c:v>5.7929199999999996</c:v>
                </c:pt>
                <c:pt idx="484">
                  <c:v>5.8131000000000004</c:v>
                </c:pt>
                <c:pt idx="485">
                  <c:v>5.8439800000000002</c:v>
                </c:pt>
                <c:pt idx="486">
                  <c:v>5.8799599999999996</c:v>
                </c:pt>
                <c:pt idx="487">
                  <c:v>5.9009299999999998</c:v>
                </c:pt>
                <c:pt idx="488">
                  <c:v>5.9131299999999998</c:v>
                </c:pt>
                <c:pt idx="489">
                  <c:v>5.9133399999999998</c:v>
                </c:pt>
                <c:pt idx="490">
                  <c:v>5.9242900000000001</c:v>
                </c:pt>
                <c:pt idx="491">
                  <c:v>5.93832</c:v>
                </c:pt>
                <c:pt idx="492">
                  <c:v>5.9492700000000003</c:v>
                </c:pt>
                <c:pt idx="493">
                  <c:v>5.9685699999999997</c:v>
                </c:pt>
                <c:pt idx="494">
                  <c:v>5.98421</c:v>
                </c:pt>
                <c:pt idx="495">
                  <c:v>6.0095099999999997</c:v>
                </c:pt>
                <c:pt idx="496">
                  <c:v>6.0280699999999996</c:v>
                </c:pt>
                <c:pt idx="497">
                  <c:v>6.0490899999999996</c:v>
                </c:pt>
                <c:pt idx="498">
                  <c:v>6.0753199999999996</c:v>
                </c:pt>
                <c:pt idx="499">
                  <c:v>6.1104700000000003</c:v>
                </c:pt>
                <c:pt idx="500">
                  <c:v>6.1380100000000004</c:v>
                </c:pt>
                <c:pt idx="501">
                  <c:v>6.1614300000000002</c:v>
                </c:pt>
                <c:pt idx="502">
                  <c:v>6.1872400000000001</c:v>
                </c:pt>
                <c:pt idx="503">
                  <c:v>6.2210900000000002</c:v>
                </c:pt>
                <c:pt idx="504">
                  <c:v>6.2559800000000001</c:v>
                </c:pt>
                <c:pt idx="505">
                  <c:v>6.3065699999999998</c:v>
                </c:pt>
                <c:pt idx="506">
                  <c:v>6.36008</c:v>
                </c:pt>
                <c:pt idx="507">
                  <c:v>6.4163500000000004</c:v>
                </c:pt>
                <c:pt idx="508">
                  <c:v>6.4800300000000002</c:v>
                </c:pt>
                <c:pt idx="509">
                  <c:v>6.5520500000000004</c:v>
                </c:pt>
                <c:pt idx="510">
                  <c:v>6.6336700000000004</c:v>
                </c:pt>
                <c:pt idx="511">
                  <c:v>6.7212300000000003</c:v>
                </c:pt>
                <c:pt idx="512">
                  <c:v>6.8046800000000003</c:v>
                </c:pt>
                <c:pt idx="513">
                  <c:v>6.9133599999999999</c:v>
                </c:pt>
                <c:pt idx="514">
                  <c:v>7.0541700000000001</c:v>
                </c:pt>
                <c:pt idx="515">
                  <c:v>7.2229900000000002</c:v>
                </c:pt>
                <c:pt idx="516">
                  <c:v>7.4026100000000001</c:v>
                </c:pt>
                <c:pt idx="517">
                  <c:v>7.6142399999999997</c:v>
                </c:pt>
                <c:pt idx="518">
                  <c:v>7.8620700000000001</c:v>
                </c:pt>
                <c:pt idx="519">
                  <c:v>8.1543299999999999</c:v>
                </c:pt>
                <c:pt idx="520">
                  <c:v>8.4972300000000001</c:v>
                </c:pt>
                <c:pt idx="521">
                  <c:v>8.8842599999999994</c:v>
                </c:pt>
                <c:pt idx="522">
                  <c:v>9.3177000000000003</c:v>
                </c:pt>
                <c:pt idx="523">
                  <c:v>9.8176799999999993</c:v>
                </c:pt>
                <c:pt idx="524">
                  <c:v>10.373799999999999</c:v>
                </c:pt>
                <c:pt idx="525">
                  <c:v>10.9864</c:v>
                </c:pt>
                <c:pt idx="526">
                  <c:v>11.626799999999999</c:v>
                </c:pt>
                <c:pt idx="527">
                  <c:v>12.2982</c:v>
                </c:pt>
                <c:pt idx="528">
                  <c:v>13.009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79D9-4764-B52C-274437F4FB6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99326544"/>
        <c:axId val="399320640"/>
      </c:scatterChart>
      <c:scatterChart>
        <c:scatterStyle val="smoothMarker"/>
        <c:varyColors val="0"/>
        <c:ser>
          <c:idx val="1"/>
          <c:order val="1"/>
          <c:tx>
            <c:strRef>
              <c:f>Sheet1!$K$1</c:f>
              <c:strCache>
                <c:ptCount val="1"/>
                <c:pt idx="0">
                  <c:v>Potential</c:v>
                </c:pt>
              </c:strCache>
            </c:strRef>
          </c:tx>
          <c:spPr>
            <a:ln w="19050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xVal>
            <c:numRef>
              <c:f>Sheet1!$B$2:$B$530</c:f>
              <c:numCache>
                <c:formatCode>General</c:formatCode>
                <c:ptCount val="529"/>
                <c:pt idx="0">
                  <c:v>10000.1</c:v>
                </c:pt>
                <c:pt idx="1">
                  <c:v>10000.1</c:v>
                </c:pt>
                <c:pt idx="2">
                  <c:v>10000.1</c:v>
                </c:pt>
                <c:pt idx="3">
                  <c:v>10000.1</c:v>
                </c:pt>
                <c:pt idx="4">
                  <c:v>10000.1</c:v>
                </c:pt>
                <c:pt idx="5">
                  <c:v>10000.1</c:v>
                </c:pt>
                <c:pt idx="6">
                  <c:v>10000.1</c:v>
                </c:pt>
                <c:pt idx="7">
                  <c:v>10000.1</c:v>
                </c:pt>
                <c:pt idx="8">
                  <c:v>10000.1</c:v>
                </c:pt>
                <c:pt idx="9">
                  <c:v>10000.1</c:v>
                </c:pt>
                <c:pt idx="10">
                  <c:v>10000.1</c:v>
                </c:pt>
                <c:pt idx="11">
                  <c:v>10000.1</c:v>
                </c:pt>
                <c:pt idx="12">
                  <c:v>10000.1</c:v>
                </c:pt>
                <c:pt idx="13">
                  <c:v>10000.1</c:v>
                </c:pt>
                <c:pt idx="14">
                  <c:v>10000.1</c:v>
                </c:pt>
                <c:pt idx="15">
                  <c:v>10000.1</c:v>
                </c:pt>
                <c:pt idx="16">
                  <c:v>10000.1</c:v>
                </c:pt>
                <c:pt idx="17">
                  <c:v>10000.1</c:v>
                </c:pt>
                <c:pt idx="18">
                  <c:v>10000.1</c:v>
                </c:pt>
                <c:pt idx="19">
                  <c:v>10000.1</c:v>
                </c:pt>
                <c:pt idx="20">
                  <c:v>10000.1</c:v>
                </c:pt>
                <c:pt idx="21">
                  <c:v>10000.1</c:v>
                </c:pt>
                <c:pt idx="22">
                  <c:v>10000.1</c:v>
                </c:pt>
                <c:pt idx="23">
                  <c:v>10000.1</c:v>
                </c:pt>
                <c:pt idx="24">
                  <c:v>10000.1</c:v>
                </c:pt>
                <c:pt idx="25">
                  <c:v>10000.1</c:v>
                </c:pt>
                <c:pt idx="26">
                  <c:v>10000.1</c:v>
                </c:pt>
                <c:pt idx="27">
                  <c:v>10000.1</c:v>
                </c:pt>
                <c:pt idx="28">
                  <c:v>10000.1</c:v>
                </c:pt>
                <c:pt idx="29">
                  <c:v>10000.1</c:v>
                </c:pt>
                <c:pt idx="30">
                  <c:v>10000.1</c:v>
                </c:pt>
                <c:pt idx="31">
                  <c:v>10000.1</c:v>
                </c:pt>
                <c:pt idx="32">
                  <c:v>10000.1</c:v>
                </c:pt>
                <c:pt idx="33">
                  <c:v>10000.1</c:v>
                </c:pt>
                <c:pt idx="34">
                  <c:v>10000.1</c:v>
                </c:pt>
                <c:pt idx="35">
                  <c:v>10000.1</c:v>
                </c:pt>
                <c:pt idx="36">
                  <c:v>10000.1</c:v>
                </c:pt>
                <c:pt idx="37">
                  <c:v>10000.1</c:v>
                </c:pt>
                <c:pt idx="38">
                  <c:v>10000.1</c:v>
                </c:pt>
                <c:pt idx="39">
                  <c:v>10000.1</c:v>
                </c:pt>
                <c:pt idx="40">
                  <c:v>10000.1</c:v>
                </c:pt>
                <c:pt idx="41">
                  <c:v>10000.1</c:v>
                </c:pt>
                <c:pt idx="42">
                  <c:v>10000.1</c:v>
                </c:pt>
                <c:pt idx="43">
                  <c:v>10000.1</c:v>
                </c:pt>
                <c:pt idx="44">
                  <c:v>10000.1</c:v>
                </c:pt>
                <c:pt idx="45">
                  <c:v>10000.1</c:v>
                </c:pt>
                <c:pt idx="46">
                  <c:v>10000.1</c:v>
                </c:pt>
                <c:pt idx="47">
                  <c:v>10000.1</c:v>
                </c:pt>
                <c:pt idx="48">
                  <c:v>10000.1</c:v>
                </c:pt>
                <c:pt idx="49">
                  <c:v>10000.1</c:v>
                </c:pt>
                <c:pt idx="50">
                  <c:v>10000.1</c:v>
                </c:pt>
                <c:pt idx="51">
                  <c:v>10000.1</c:v>
                </c:pt>
                <c:pt idx="52">
                  <c:v>10000.1</c:v>
                </c:pt>
                <c:pt idx="53">
                  <c:v>10000.1</c:v>
                </c:pt>
                <c:pt idx="54">
                  <c:v>10000.1</c:v>
                </c:pt>
                <c:pt idx="55">
                  <c:v>10000.1</c:v>
                </c:pt>
                <c:pt idx="56">
                  <c:v>10000.1</c:v>
                </c:pt>
                <c:pt idx="57">
                  <c:v>10000.1</c:v>
                </c:pt>
                <c:pt idx="58">
                  <c:v>10000.1</c:v>
                </c:pt>
                <c:pt idx="59">
                  <c:v>10000.1</c:v>
                </c:pt>
                <c:pt idx="60">
                  <c:v>10000.1</c:v>
                </c:pt>
                <c:pt idx="61">
                  <c:v>10000.1</c:v>
                </c:pt>
                <c:pt idx="62">
                  <c:v>10000.1</c:v>
                </c:pt>
                <c:pt idx="63">
                  <c:v>10000.1</c:v>
                </c:pt>
                <c:pt idx="64">
                  <c:v>10000.1</c:v>
                </c:pt>
                <c:pt idx="65">
                  <c:v>10000.1</c:v>
                </c:pt>
                <c:pt idx="66">
                  <c:v>10000.1</c:v>
                </c:pt>
                <c:pt idx="67">
                  <c:v>10000.1</c:v>
                </c:pt>
                <c:pt idx="68">
                  <c:v>10000.1</c:v>
                </c:pt>
                <c:pt idx="69">
                  <c:v>10000.1</c:v>
                </c:pt>
                <c:pt idx="70">
                  <c:v>10000.1</c:v>
                </c:pt>
                <c:pt idx="71">
                  <c:v>10000.1</c:v>
                </c:pt>
                <c:pt idx="72">
                  <c:v>10000.1</c:v>
                </c:pt>
                <c:pt idx="73">
                  <c:v>10000.1</c:v>
                </c:pt>
                <c:pt idx="74">
                  <c:v>10000.1</c:v>
                </c:pt>
                <c:pt idx="75">
                  <c:v>10000.1</c:v>
                </c:pt>
                <c:pt idx="76">
                  <c:v>10000.1</c:v>
                </c:pt>
                <c:pt idx="77">
                  <c:v>10000.1</c:v>
                </c:pt>
                <c:pt idx="78">
                  <c:v>10000.1</c:v>
                </c:pt>
                <c:pt idx="79">
                  <c:v>10000.1</c:v>
                </c:pt>
                <c:pt idx="80">
                  <c:v>10000.1</c:v>
                </c:pt>
                <c:pt idx="81">
                  <c:v>10000.1</c:v>
                </c:pt>
                <c:pt idx="82">
                  <c:v>10000.1</c:v>
                </c:pt>
                <c:pt idx="83">
                  <c:v>10000.1</c:v>
                </c:pt>
                <c:pt idx="84">
                  <c:v>10000.1</c:v>
                </c:pt>
                <c:pt idx="85">
                  <c:v>10000.1</c:v>
                </c:pt>
                <c:pt idx="86">
                  <c:v>10000.1</c:v>
                </c:pt>
                <c:pt idx="87">
                  <c:v>10000.1</c:v>
                </c:pt>
                <c:pt idx="88">
                  <c:v>10000.1</c:v>
                </c:pt>
                <c:pt idx="89">
                  <c:v>10000.1</c:v>
                </c:pt>
                <c:pt idx="90">
                  <c:v>10000.1</c:v>
                </c:pt>
                <c:pt idx="91">
                  <c:v>10000.1</c:v>
                </c:pt>
                <c:pt idx="92">
                  <c:v>10000.1</c:v>
                </c:pt>
                <c:pt idx="93">
                  <c:v>10000.1</c:v>
                </c:pt>
                <c:pt idx="94">
                  <c:v>10000.1</c:v>
                </c:pt>
                <c:pt idx="95">
                  <c:v>10000.1</c:v>
                </c:pt>
                <c:pt idx="96">
                  <c:v>10000.1</c:v>
                </c:pt>
                <c:pt idx="97">
                  <c:v>10000.1</c:v>
                </c:pt>
                <c:pt idx="98">
                  <c:v>10000.1</c:v>
                </c:pt>
                <c:pt idx="99">
                  <c:v>10000.1</c:v>
                </c:pt>
                <c:pt idx="100">
                  <c:v>10000.1</c:v>
                </c:pt>
                <c:pt idx="101">
                  <c:v>10000.1</c:v>
                </c:pt>
                <c:pt idx="102">
                  <c:v>10000.1</c:v>
                </c:pt>
                <c:pt idx="103">
                  <c:v>10000.1</c:v>
                </c:pt>
                <c:pt idx="104">
                  <c:v>10000.1</c:v>
                </c:pt>
                <c:pt idx="105">
                  <c:v>9965.33</c:v>
                </c:pt>
                <c:pt idx="106">
                  <c:v>9934.99</c:v>
                </c:pt>
                <c:pt idx="107">
                  <c:v>9906.31</c:v>
                </c:pt>
                <c:pt idx="108">
                  <c:v>9880.3799999999992</c:v>
                </c:pt>
                <c:pt idx="109">
                  <c:v>9856.11</c:v>
                </c:pt>
                <c:pt idx="110">
                  <c:v>9833.49</c:v>
                </c:pt>
                <c:pt idx="111">
                  <c:v>9812.7999999999993</c:v>
                </c:pt>
                <c:pt idx="112">
                  <c:v>9793.2199999999993</c:v>
                </c:pt>
                <c:pt idx="113">
                  <c:v>9775.02</c:v>
                </c:pt>
                <c:pt idx="114">
                  <c:v>9758.19</c:v>
                </c:pt>
                <c:pt idx="115">
                  <c:v>9742.4699999999993</c:v>
                </c:pt>
                <c:pt idx="116">
                  <c:v>9727.2999999999993</c:v>
                </c:pt>
                <c:pt idx="117">
                  <c:v>9713.23</c:v>
                </c:pt>
                <c:pt idx="118">
                  <c:v>9699.7099999999991</c:v>
                </c:pt>
                <c:pt idx="119">
                  <c:v>9687.2999999999993</c:v>
                </c:pt>
                <c:pt idx="120">
                  <c:v>9674.89</c:v>
                </c:pt>
                <c:pt idx="121">
                  <c:v>9663.0300000000007</c:v>
                </c:pt>
                <c:pt idx="122">
                  <c:v>9651.4500000000007</c:v>
                </c:pt>
                <c:pt idx="123">
                  <c:v>9639.58</c:v>
                </c:pt>
                <c:pt idx="124">
                  <c:v>9627.7199999999993</c:v>
                </c:pt>
                <c:pt idx="125">
                  <c:v>9615.86</c:v>
                </c:pt>
                <c:pt idx="126">
                  <c:v>9604</c:v>
                </c:pt>
                <c:pt idx="127">
                  <c:v>9592.14</c:v>
                </c:pt>
                <c:pt idx="128">
                  <c:v>9579.73</c:v>
                </c:pt>
                <c:pt idx="129">
                  <c:v>9568.15</c:v>
                </c:pt>
                <c:pt idx="130">
                  <c:v>9556.2900000000009</c:v>
                </c:pt>
                <c:pt idx="131">
                  <c:v>9544.43</c:v>
                </c:pt>
                <c:pt idx="132">
                  <c:v>9532.57</c:v>
                </c:pt>
                <c:pt idx="133">
                  <c:v>9520.7000000000007</c:v>
                </c:pt>
                <c:pt idx="134">
                  <c:v>9508.84</c:v>
                </c:pt>
                <c:pt idx="135">
                  <c:v>9497.26</c:v>
                </c:pt>
                <c:pt idx="136">
                  <c:v>9484.85</c:v>
                </c:pt>
                <c:pt idx="137">
                  <c:v>9472.99</c:v>
                </c:pt>
                <c:pt idx="138">
                  <c:v>9461.1299999999992</c:v>
                </c:pt>
                <c:pt idx="139">
                  <c:v>9449.27</c:v>
                </c:pt>
                <c:pt idx="140">
                  <c:v>9437.41</c:v>
                </c:pt>
                <c:pt idx="141">
                  <c:v>9425.5400000000009</c:v>
                </c:pt>
                <c:pt idx="142">
                  <c:v>9413.9599999999991</c:v>
                </c:pt>
                <c:pt idx="143">
                  <c:v>9401.5499999999993</c:v>
                </c:pt>
                <c:pt idx="144">
                  <c:v>9389.69</c:v>
                </c:pt>
                <c:pt idx="145">
                  <c:v>9377.83</c:v>
                </c:pt>
                <c:pt idx="146">
                  <c:v>9365.9699999999993</c:v>
                </c:pt>
                <c:pt idx="147">
                  <c:v>9354.11</c:v>
                </c:pt>
                <c:pt idx="148">
                  <c:v>9342.52</c:v>
                </c:pt>
                <c:pt idx="149">
                  <c:v>9330.66</c:v>
                </c:pt>
                <c:pt idx="150">
                  <c:v>9318.7999999999993</c:v>
                </c:pt>
                <c:pt idx="151">
                  <c:v>9306.39</c:v>
                </c:pt>
                <c:pt idx="152">
                  <c:v>9294.5300000000007</c:v>
                </c:pt>
                <c:pt idx="153">
                  <c:v>9282.67</c:v>
                </c:pt>
                <c:pt idx="154">
                  <c:v>9270.81</c:v>
                </c:pt>
                <c:pt idx="155">
                  <c:v>9259.2199999999993</c:v>
                </c:pt>
                <c:pt idx="156">
                  <c:v>9247.36</c:v>
                </c:pt>
                <c:pt idx="157">
                  <c:v>9235.5</c:v>
                </c:pt>
                <c:pt idx="158">
                  <c:v>9223.64</c:v>
                </c:pt>
                <c:pt idx="159">
                  <c:v>9211.23</c:v>
                </c:pt>
                <c:pt idx="160">
                  <c:v>9199.3700000000008</c:v>
                </c:pt>
                <c:pt idx="161">
                  <c:v>9187.7800000000007</c:v>
                </c:pt>
                <c:pt idx="162">
                  <c:v>9175.92</c:v>
                </c:pt>
                <c:pt idx="163">
                  <c:v>9164.06</c:v>
                </c:pt>
                <c:pt idx="164">
                  <c:v>9152.2000000000007</c:v>
                </c:pt>
                <c:pt idx="165">
                  <c:v>9140.34</c:v>
                </c:pt>
                <c:pt idx="166">
                  <c:v>9127.93</c:v>
                </c:pt>
                <c:pt idx="167">
                  <c:v>9103.93</c:v>
                </c:pt>
                <c:pt idx="168">
                  <c:v>9091.52</c:v>
                </c:pt>
                <c:pt idx="169">
                  <c:v>9079.11</c:v>
                </c:pt>
                <c:pt idx="170">
                  <c:v>9066.7000000000007</c:v>
                </c:pt>
                <c:pt idx="171">
                  <c:v>9054.2800000000007</c:v>
                </c:pt>
                <c:pt idx="172">
                  <c:v>9041.8700000000008</c:v>
                </c:pt>
                <c:pt idx="173">
                  <c:v>9029.4599999999991</c:v>
                </c:pt>
                <c:pt idx="174">
                  <c:v>9003.5300000000007</c:v>
                </c:pt>
                <c:pt idx="175">
                  <c:v>8990.57</c:v>
                </c:pt>
                <c:pt idx="176">
                  <c:v>8977.8799999999992</c:v>
                </c:pt>
                <c:pt idx="177">
                  <c:v>8964.92</c:v>
                </c:pt>
                <c:pt idx="178">
                  <c:v>8951.9500000000007</c:v>
                </c:pt>
                <c:pt idx="179">
                  <c:v>8938.99</c:v>
                </c:pt>
                <c:pt idx="180">
                  <c:v>8926.0300000000007</c:v>
                </c:pt>
                <c:pt idx="181">
                  <c:v>8912.51</c:v>
                </c:pt>
                <c:pt idx="182">
                  <c:v>8899.5499999999993</c:v>
                </c:pt>
                <c:pt idx="183">
                  <c:v>8886.58</c:v>
                </c:pt>
                <c:pt idx="184">
                  <c:v>8873.6200000000008</c:v>
                </c:pt>
                <c:pt idx="185">
                  <c:v>8860.66</c:v>
                </c:pt>
                <c:pt idx="186">
                  <c:v>8833.6200000000008</c:v>
                </c:pt>
                <c:pt idx="187">
                  <c:v>8820.11</c:v>
                </c:pt>
                <c:pt idx="188">
                  <c:v>8806.59</c:v>
                </c:pt>
                <c:pt idx="189">
                  <c:v>8792.5300000000007</c:v>
                </c:pt>
                <c:pt idx="190">
                  <c:v>8779.01</c:v>
                </c:pt>
                <c:pt idx="191">
                  <c:v>8765.5</c:v>
                </c:pt>
                <c:pt idx="192">
                  <c:v>8752.26</c:v>
                </c:pt>
                <c:pt idx="193">
                  <c:v>8738.19</c:v>
                </c:pt>
                <c:pt idx="194">
                  <c:v>8724.67</c:v>
                </c:pt>
                <c:pt idx="195">
                  <c:v>8711.16</c:v>
                </c:pt>
                <c:pt idx="196">
                  <c:v>8697.09</c:v>
                </c:pt>
                <c:pt idx="197">
                  <c:v>8683.58</c:v>
                </c:pt>
                <c:pt idx="198">
                  <c:v>8670.06</c:v>
                </c:pt>
                <c:pt idx="199">
                  <c:v>8655.99</c:v>
                </c:pt>
                <c:pt idx="200">
                  <c:v>8642.48</c:v>
                </c:pt>
                <c:pt idx="201">
                  <c:v>8628.9599999999991</c:v>
                </c:pt>
                <c:pt idx="202">
                  <c:v>8615.4500000000007</c:v>
                </c:pt>
                <c:pt idx="203">
                  <c:v>8601.3799999999992</c:v>
                </c:pt>
                <c:pt idx="204">
                  <c:v>8587.86</c:v>
                </c:pt>
                <c:pt idx="205">
                  <c:v>8574.35</c:v>
                </c:pt>
                <c:pt idx="206">
                  <c:v>8560.2800000000007</c:v>
                </c:pt>
                <c:pt idx="207">
                  <c:v>8546.77</c:v>
                </c:pt>
                <c:pt idx="208">
                  <c:v>8533.25</c:v>
                </c:pt>
                <c:pt idx="209">
                  <c:v>8519.18</c:v>
                </c:pt>
                <c:pt idx="210">
                  <c:v>8505.67</c:v>
                </c:pt>
                <c:pt idx="211">
                  <c:v>8492.15</c:v>
                </c:pt>
                <c:pt idx="212">
                  <c:v>8478.64</c:v>
                </c:pt>
                <c:pt idx="213">
                  <c:v>8464.57</c:v>
                </c:pt>
                <c:pt idx="214">
                  <c:v>8451.0499999999993</c:v>
                </c:pt>
                <c:pt idx="215">
                  <c:v>8437.5400000000009</c:v>
                </c:pt>
                <c:pt idx="216">
                  <c:v>8423.4699999999993</c:v>
                </c:pt>
                <c:pt idx="217">
                  <c:v>8409.9599999999991</c:v>
                </c:pt>
                <c:pt idx="218">
                  <c:v>8396.44</c:v>
                </c:pt>
                <c:pt idx="219">
                  <c:v>8382.3799999999992</c:v>
                </c:pt>
                <c:pt idx="220">
                  <c:v>8368.86</c:v>
                </c:pt>
                <c:pt idx="221">
                  <c:v>8340.73</c:v>
                </c:pt>
                <c:pt idx="222">
                  <c:v>8327.2099999999991</c:v>
                </c:pt>
                <c:pt idx="223">
                  <c:v>8313.69</c:v>
                </c:pt>
                <c:pt idx="224">
                  <c:v>8300.18</c:v>
                </c:pt>
                <c:pt idx="225">
                  <c:v>8286.66</c:v>
                </c:pt>
                <c:pt idx="226">
                  <c:v>8272.6</c:v>
                </c:pt>
                <c:pt idx="227">
                  <c:v>8259.08</c:v>
                </c:pt>
                <c:pt idx="228">
                  <c:v>8245.57</c:v>
                </c:pt>
                <c:pt idx="229">
                  <c:v>8232.0499999999993</c:v>
                </c:pt>
                <c:pt idx="230">
                  <c:v>8217.98</c:v>
                </c:pt>
                <c:pt idx="231">
                  <c:v>8204.74</c:v>
                </c:pt>
                <c:pt idx="232">
                  <c:v>8191.23</c:v>
                </c:pt>
                <c:pt idx="233">
                  <c:v>8177.71</c:v>
                </c:pt>
                <c:pt idx="234">
                  <c:v>8164.2</c:v>
                </c:pt>
                <c:pt idx="235">
                  <c:v>8150.13</c:v>
                </c:pt>
                <c:pt idx="236">
                  <c:v>8136.61</c:v>
                </c:pt>
                <c:pt idx="237">
                  <c:v>8123.1</c:v>
                </c:pt>
                <c:pt idx="238">
                  <c:v>8109.58</c:v>
                </c:pt>
                <c:pt idx="239">
                  <c:v>8096.07</c:v>
                </c:pt>
                <c:pt idx="240">
                  <c:v>8082</c:v>
                </c:pt>
                <c:pt idx="241">
                  <c:v>8068.49</c:v>
                </c:pt>
                <c:pt idx="242">
                  <c:v>8054.97</c:v>
                </c:pt>
                <c:pt idx="243">
                  <c:v>8041.46</c:v>
                </c:pt>
                <c:pt idx="244">
                  <c:v>8027.94</c:v>
                </c:pt>
                <c:pt idx="245">
                  <c:v>8013.87</c:v>
                </c:pt>
                <c:pt idx="246">
                  <c:v>8000.36</c:v>
                </c:pt>
                <c:pt idx="247">
                  <c:v>7986.84</c:v>
                </c:pt>
                <c:pt idx="248">
                  <c:v>7973.33</c:v>
                </c:pt>
                <c:pt idx="249">
                  <c:v>7959.81</c:v>
                </c:pt>
                <c:pt idx="250">
                  <c:v>7945.74</c:v>
                </c:pt>
                <c:pt idx="251">
                  <c:v>7932.23</c:v>
                </c:pt>
                <c:pt idx="252">
                  <c:v>7918.71</c:v>
                </c:pt>
                <c:pt idx="253">
                  <c:v>7890.58</c:v>
                </c:pt>
                <c:pt idx="254">
                  <c:v>7877.06</c:v>
                </c:pt>
                <c:pt idx="255">
                  <c:v>7863.55</c:v>
                </c:pt>
                <c:pt idx="256">
                  <c:v>7850.03</c:v>
                </c:pt>
                <c:pt idx="257">
                  <c:v>7836.52</c:v>
                </c:pt>
                <c:pt idx="258">
                  <c:v>7823</c:v>
                </c:pt>
                <c:pt idx="259">
                  <c:v>7809.49</c:v>
                </c:pt>
                <c:pt idx="260">
                  <c:v>7795.97</c:v>
                </c:pt>
                <c:pt idx="261">
                  <c:v>7782.46</c:v>
                </c:pt>
                <c:pt idx="262">
                  <c:v>7769.22</c:v>
                </c:pt>
                <c:pt idx="263">
                  <c:v>7755.7</c:v>
                </c:pt>
                <c:pt idx="264">
                  <c:v>7742.19</c:v>
                </c:pt>
                <c:pt idx="265">
                  <c:v>7728.67</c:v>
                </c:pt>
                <c:pt idx="266">
                  <c:v>7715.15</c:v>
                </c:pt>
                <c:pt idx="267">
                  <c:v>7701.64</c:v>
                </c:pt>
                <c:pt idx="268">
                  <c:v>7688.12</c:v>
                </c:pt>
                <c:pt idx="269">
                  <c:v>7674.61</c:v>
                </c:pt>
                <c:pt idx="270">
                  <c:v>7661.09</c:v>
                </c:pt>
                <c:pt idx="271">
                  <c:v>7647.58</c:v>
                </c:pt>
                <c:pt idx="272">
                  <c:v>7634.06</c:v>
                </c:pt>
                <c:pt idx="273">
                  <c:v>7620.55</c:v>
                </c:pt>
                <c:pt idx="274">
                  <c:v>7607.03</c:v>
                </c:pt>
                <c:pt idx="275">
                  <c:v>7593.52</c:v>
                </c:pt>
                <c:pt idx="276">
                  <c:v>7580</c:v>
                </c:pt>
                <c:pt idx="277">
                  <c:v>7566.48</c:v>
                </c:pt>
                <c:pt idx="278">
                  <c:v>7552.97</c:v>
                </c:pt>
                <c:pt idx="279">
                  <c:v>7525.39</c:v>
                </c:pt>
                <c:pt idx="280">
                  <c:v>7511.32</c:v>
                </c:pt>
                <c:pt idx="281">
                  <c:v>7496.7</c:v>
                </c:pt>
                <c:pt idx="282">
                  <c:v>7483.19</c:v>
                </c:pt>
                <c:pt idx="283">
                  <c:v>7469.67</c:v>
                </c:pt>
                <c:pt idx="284">
                  <c:v>7456.71</c:v>
                </c:pt>
                <c:pt idx="285">
                  <c:v>7443.19</c:v>
                </c:pt>
                <c:pt idx="286">
                  <c:v>7429.68</c:v>
                </c:pt>
                <c:pt idx="287">
                  <c:v>7416.16</c:v>
                </c:pt>
                <c:pt idx="288">
                  <c:v>7402.64</c:v>
                </c:pt>
                <c:pt idx="289">
                  <c:v>7389.13</c:v>
                </c:pt>
                <c:pt idx="290">
                  <c:v>7375.89</c:v>
                </c:pt>
                <c:pt idx="291">
                  <c:v>7362.37</c:v>
                </c:pt>
                <c:pt idx="292">
                  <c:v>7348.86</c:v>
                </c:pt>
                <c:pt idx="293">
                  <c:v>7335.34</c:v>
                </c:pt>
                <c:pt idx="294">
                  <c:v>7321.83</c:v>
                </c:pt>
                <c:pt idx="295">
                  <c:v>7308.31</c:v>
                </c:pt>
                <c:pt idx="296">
                  <c:v>7295.35</c:v>
                </c:pt>
                <c:pt idx="297">
                  <c:v>7281.83</c:v>
                </c:pt>
                <c:pt idx="298">
                  <c:v>7268.32</c:v>
                </c:pt>
                <c:pt idx="299">
                  <c:v>7254.8</c:v>
                </c:pt>
                <c:pt idx="300">
                  <c:v>7241.29</c:v>
                </c:pt>
                <c:pt idx="301">
                  <c:v>7227.77</c:v>
                </c:pt>
                <c:pt idx="302">
                  <c:v>7214.26</c:v>
                </c:pt>
                <c:pt idx="303">
                  <c:v>7200.74</c:v>
                </c:pt>
                <c:pt idx="304">
                  <c:v>7187.23</c:v>
                </c:pt>
                <c:pt idx="305">
                  <c:v>7159.64</c:v>
                </c:pt>
                <c:pt idx="306">
                  <c:v>7145.58</c:v>
                </c:pt>
                <c:pt idx="307">
                  <c:v>7131.51</c:v>
                </c:pt>
                <c:pt idx="308">
                  <c:v>7117.44</c:v>
                </c:pt>
                <c:pt idx="309">
                  <c:v>7102.82</c:v>
                </c:pt>
                <c:pt idx="310">
                  <c:v>7089.86</c:v>
                </c:pt>
                <c:pt idx="311">
                  <c:v>7076.34</c:v>
                </c:pt>
                <c:pt idx="312">
                  <c:v>7062.83</c:v>
                </c:pt>
                <c:pt idx="313">
                  <c:v>7049.31</c:v>
                </c:pt>
                <c:pt idx="314">
                  <c:v>7035.8</c:v>
                </c:pt>
                <c:pt idx="315">
                  <c:v>7022.83</c:v>
                </c:pt>
                <c:pt idx="316">
                  <c:v>7009.32</c:v>
                </c:pt>
                <c:pt idx="317">
                  <c:v>6996.08</c:v>
                </c:pt>
                <c:pt idx="318">
                  <c:v>6982.56</c:v>
                </c:pt>
                <c:pt idx="319">
                  <c:v>6969.05</c:v>
                </c:pt>
                <c:pt idx="320">
                  <c:v>6955.53</c:v>
                </c:pt>
                <c:pt idx="321">
                  <c:v>6942.57</c:v>
                </c:pt>
                <c:pt idx="322">
                  <c:v>6929.05</c:v>
                </c:pt>
                <c:pt idx="323">
                  <c:v>6915.54</c:v>
                </c:pt>
                <c:pt idx="324">
                  <c:v>6902.02</c:v>
                </c:pt>
                <c:pt idx="325">
                  <c:v>6888.51</c:v>
                </c:pt>
                <c:pt idx="326">
                  <c:v>6875.54</c:v>
                </c:pt>
                <c:pt idx="327">
                  <c:v>6862.03</c:v>
                </c:pt>
                <c:pt idx="328">
                  <c:v>6848.51</c:v>
                </c:pt>
                <c:pt idx="329">
                  <c:v>6835</c:v>
                </c:pt>
                <c:pt idx="330">
                  <c:v>6821.48</c:v>
                </c:pt>
                <c:pt idx="331">
                  <c:v>6793.9</c:v>
                </c:pt>
                <c:pt idx="332">
                  <c:v>6779.83</c:v>
                </c:pt>
                <c:pt idx="333">
                  <c:v>6765.76</c:v>
                </c:pt>
                <c:pt idx="334">
                  <c:v>6751.7</c:v>
                </c:pt>
                <c:pt idx="335">
                  <c:v>6737.63</c:v>
                </c:pt>
                <c:pt idx="336">
                  <c:v>6723.56</c:v>
                </c:pt>
                <c:pt idx="337">
                  <c:v>6709.5</c:v>
                </c:pt>
                <c:pt idx="338">
                  <c:v>6695.43</c:v>
                </c:pt>
                <c:pt idx="339">
                  <c:v>6681.36</c:v>
                </c:pt>
                <c:pt idx="340">
                  <c:v>6667.29</c:v>
                </c:pt>
                <c:pt idx="341">
                  <c:v>6653.23</c:v>
                </c:pt>
                <c:pt idx="342">
                  <c:v>6639.16</c:v>
                </c:pt>
                <c:pt idx="343">
                  <c:v>6625.09</c:v>
                </c:pt>
                <c:pt idx="344">
                  <c:v>6610.48</c:v>
                </c:pt>
                <c:pt idx="345">
                  <c:v>6597.51</c:v>
                </c:pt>
                <c:pt idx="346">
                  <c:v>6584</c:v>
                </c:pt>
                <c:pt idx="347">
                  <c:v>6570.48</c:v>
                </c:pt>
                <c:pt idx="348">
                  <c:v>6557.52</c:v>
                </c:pt>
                <c:pt idx="349">
                  <c:v>6544</c:v>
                </c:pt>
                <c:pt idx="350">
                  <c:v>6530.49</c:v>
                </c:pt>
                <c:pt idx="351">
                  <c:v>6516.97</c:v>
                </c:pt>
                <c:pt idx="352">
                  <c:v>6504.01</c:v>
                </c:pt>
                <c:pt idx="353">
                  <c:v>6490.77</c:v>
                </c:pt>
                <c:pt idx="354">
                  <c:v>6477.25</c:v>
                </c:pt>
                <c:pt idx="355">
                  <c:v>6463.74</c:v>
                </c:pt>
                <c:pt idx="356">
                  <c:v>6450.77</c:v>
                </c:pt>
                <c:pt idx="357">
                  <c:v>6437.26</c:v>
                </c:pt>
                <c:pt idx="358">
                  <c:v>6423.74</c:v>
                </c:pt>
                <c:pt idx="359">
                  <c:v>6410.78</c:v>
                </c:pt>
                <c:pt idx="360">
                  <c:v>6397.26</c:v>
                </c:pt>
                <c:pt idx="361">
                  <c:v>6383.75</c:v>
                </c:pt>
                <c:pt idx="362">
                  <c:v>6370.23</c:v>
                </c:pt>
                <c:pt idx="363">
                  <c:v>6357.27</c:v>
                </c:pt>
                <c:pt idx="364">
                  <c:v>6329.69</c:v>
                </c:pt>
                <c:pt idx="365">
                  <c:v>6315.62</c:v>
                </c:pt>
                <c:pt idx="366">
                  <c:v>6301.55</c:v>
                </c:pt>
                <c:pt idx="367">
                  <c:v>6287.48</c:v>
                </c:pt>
                <c:pt idx="368">
                  <c:v>6273.97</c:v>
                </c:pt>
                <c:pt idx="369">
                  <c:v>6259.9</c:v>
                </c:pt>
                <c:pt idx="370">
                  <c:v>6245.83</c:v>
                </c:pt>
                <c:pt idx="371">
                  <c:v>6231.77</c:v>
                </c:pt>
                <c:pt idx="372">
                  <c:v>6217.7</c:v>
                </c:pt>
                <c:pt idx="373">
                  <c:v>6203.63</c:v>
                </c:pt>
                <c:pt idx="374">
                  <c:v>6189.57</c:v>
                </c:pt>
                <c:pt idx="375">
                  <c:v>6175.5</c:v>
                </c:pt>
                <c:pt idx="376">
                  <c:v>6161.98</c:v>
                </c:pt>
                <c:pt idx="377">
                  <c:v>6147.92</c:v>
                </c:pt>
                <c:pt idx="378">
                  <c:v>6133.85</c:v>
                </c:pt>
                <c:pt idx="379">
                  <c:v>6119.78</c:v>
                </c:pt>
                <c:pt idx="380">
                  <c:v>6105.72</c:v>
                </c:pt>
                <c:pt idx="381">
                  <c:v>6091.65</c:v>
                </c:pt>
                <c:pt idx="382">
                  <c:v>6077.58</c:v>
                </c:pt>
                <c:pt idx="383">
                  <c:v>6063.51</c:v>
                </c:pt>
                <c:pt idx="384">
                  <c:v>6050</c:v>
                </c:pt>
                <c:pt idx="385">
                  <c:v>6035.93</c:v>
                </c:pt>
                <c:pt idx="386">
                  <c:v>6021.86</c:v>
                </c:pt>
                <c:pt idx="387">
                  <c:v>6007.8</c:v>
                </c:pt>
                <c:pt idx="388">
                  <c:v>5993.73</c:v>
                </c:pt>
                <c:pt idx="389">
                  <c:v>5979.66</c:v>
                </c:pt>
                <c:pt idx="390">
                  <c:v>5965.6</c:v>
                </c:pt>
                <c:pt idx="391">
                  <c:v>5951.53</c:v>
                </c:pt>
                <c:pt idx="392">
                  <c:v>5938.01</c:v>
                </c:pt>
                <c:pt idx="393">
                  <c:v>5923.95</c:v>
                </c:pt>
                <c:pt idx="394">
                  <c:v>5909.88</c:v>
                </c:pt>
                <c:pt idx="395">
                  <c:v>5895.81</c:v>
                </c:pt>
                <c:pt idx="396">
                  <c:v>5881.75</c:v>
                </c:pt>
                <c:pt idx="397">
                  <c:v>5867.68</c:v>
                </c:pt>
                <c:pt idx="398">
                  <c:v>5853.61</c:v>
                </c:pt>
                <c:pt idx="399">
                  <c:v>5839.54</c:v>
                </c:pt>
                <c:pt idx="400">
                  <c:v>5826.03</c:v>
                </c:pt>
                <c:pt idx="401">
                  <c:v>5811.96</c:v>
                </c:pt>
                <c:pt idx="402">
                  <c:v>5797.89</c:v>
                </c:pt>
                <c:pt idx="403">
                  <c:v>5783.83</c:v>
                </c:pt>
                <c:pt idx="404">
                  <c:v>5769.76</c:v>
                </c:pt>
                <c:pt idx="405">
                  <c:v>5755.69</c:v>
                </c:pt>
                <c:pt idx="406">
                  <c:v>5741.63</c:v>
                </c:pt>
                <c:pt idx="407">
                  <c:v>5727.56</c:v>
                </c:pt>
                <c:pt idx="408">
                  <c:v>5714.04</c:v>
                </c:pt>
                <c:pt idx="409">
                  <c:v>5699.98</c:v>
                </c:pt>
                <c:pt idx="410">
                  <c:v>5685.91</c:v>
                </c:pt>
                <c:pt idx="411">
                  <c:v>5671.84</c:v>
                </c:pt>
                <c:pt idx="412">
                  <c:v>5657.78</c:v>
                </c:pt>
                <c:pt idx="413">
                  <c:v>5643.71</c:v>
                </c:pt>
                <c:pt idx="414">
                  <c:v>5629.64</c:v>
                </c:pt>
                <c:pt idx="415">
                  <c:v>5615.57</c:v>
                </c:pt>
                <c:pt idx="416">
                  <c:v>5602.06</c:v>
                </c:pt>
                <c:pt idx="417">
                  <c:v>5587.99</c:v>
                </c:pt>
                <c:pt idx="418">
                  <c:v>5573.92</c:v>
                </c:pt>
                <c:pt idx="419">
                  <c:v>5559.86</c:v>
                </c:pt>
                <c:pt idx="420">
                  <c:v>5545.79</c:v>
                </c:pt>
                <c:pt idx="421">
                  <c:v>5531.72</c:v>
                </c:pt>
                <c:pt idx="422">
                  <c:v>5517.66</c:v>
                </c:pt>
                <c:pt idx="423">
                  <c:v>5503.59</c:v>
                </c:pt>
                <c:pt idx="424">
                  <c:v>5490.07</c:v>
                </c:pt>
                <c:pt idx="425">
                  <c:v>5476.01</c:v>
                </c:pt>
                <c:pt idx="426">
                  <c:v>5461.94</c:v>
                </c:pt>
                <c:pt idx="427">
                  <c:v>5447.87</c:v>
                </c:pt>
                <c:pt idx="428">
                  <c:v>5433.81</c:v>
                </c:pt>
                <c:pt idx="429">
                  <c:v>5419.74</c:v>
                </c:pt>
                <c:pt idx="430">
                  <c:v>5405.67</c:v>
                </c:pt>
                <c:pt idx="431">
                  <c:v>5391.6</c:v>
                </c:pt>
                <c:pt idx="432">
                  <c:v>5377.54</c:v>
                </c:pt>
                <c:pt idx="433">
                  <c:v>5364.02</c:v>
                </c:pt>
                <c:pt idx="434">
                  <c:v>5349.95</c:v>
                </c:pt>
                <c:pt idx="435">
                  <c:v>5335.89</c:v>
                </c:pt>
                <c:pt idx="436">
                  <c:v>5321.82</c:v>
                </c:pt>
                <c:pt idx="437">
                  <c:v>5307.75</c:v>
                </c:pt>
                <c:pt idx="438">
                  <c:v>5293.69</c:v>
                </c:pt>
                <c:pt idx="439">
                  <c:v>5279.07</c:v>
                </c:pt>
                <c:pt idx="440">
                  <c:v>5265</c:v>
                </c:pt>
                <c:pt idx="441">
                  <c:v>5250.93</c:v>
                </c:pt>
                <c:pt idx="442">
                  <c:v>5236.87</c:v>
                </c:pt>
                <c:pt idx="443">
                  <c:v>5222.8</c:v>
                </c:pt>
                <c:pt idx="444">
                  <c:v>5208.7299999999996</c:v>
                </c:pt>
                <c:pt idx="445">
                  <c:v>5194.67</c:v>
                </c:pt>
                <c:pt idx="446">
                  <c:v>5180.6000000000004</c:v>
                </c:pt>
                <c:pt idx="447">
                  <c:v>5167.08</c:v>
                </c:pt>
                <c:pt idx="448">
                  <c:v>5153.0200000000004</c:v>
                </c:pt>
                <c:pt idx="449">
                  <c:v>5138.95</c:v>
                </c:pt>
                <c:pt idx="450">
                  <c:v>5124.88</c:v>
                </c:pt>
                <c:pt idx="451">
                  <c:v>5110.8100000000004</c:v>
                </c:pt>
                <c:pt idx="452">
                  <c:v>5096.75</c:v>
                </c:pt>
                <c:pt idx="453">
                  <c:v>5082.68</c:v>
                </c:pt>
                <c:pt idx="454">
                  <c:v>5068.6099999999997</c:v>
                </c:pt>
                <c:pt idx="455">
                  <c:v>5055.1000000000004</c:v>
                </c:pt>
                <c:pt idx="456">
                  <c:v>5041.03</c:v>
                </c:pt>
                <c:pt idx="457">
                  <c:v>5026.96</c:v>
                </c:pt>
                <c:pt idx="458">
                  <c:v>5012.8999999999996</c:v>
                </c:pt>
                <c:pt idx="459">
                  <c:v>4998.83</c:v>
                </c:pt>
                <c:pt idx="460">
                  <c:v>4984.76</c:v>
                </c:pt>
                <c:pt idx="461">
                  <c:v>4970.7</c:v>
                </c:pt>
                <c:pt idx="462">
                  <c:v>4956.63</c:v>
                </c:pt>
                <c:pt idx="463">
                  <c:v>4942.5600000000004</c:v>
                </c:pt>
                <c:pt idx="464">
                  <c:v>4929.05</c:v>
                </c:pt>
                <c:pt idx="465">
                  <c:v>4914.9799999999996</c:v>
                </c:pt>
                <c:pt idx="466">
                  <c:v>4900.91</c:v>
                </c:pt>
                <c:pt idx="467">
                  <c:v>4886.84</c:v>
                </c:pt>
                <c:pt idx="468">
                  <c:v>4872.78</c:v>
                </c:pt>
                <c:pt idx="469">
                  <c:v>4858.71</c:v>
                </c:pt>
                <c:pt idx="470">
                  <c:v>4844.6400000000003</c:v>
                </c:pt>
                <c:pt idx="471">
                  <c:v>4830.58</c:v>
                </c:pt>
                <c:pt idx="472">
                  <c:v>4817.0600000000004</c:v>
                </c:pt>
                <c:pt idx="473">
                  <c:v>4802.99</c:v>
                </c:pt>
                <c:pt idx="474">
                  <c:v>4788.93</c:v>
                </c:pt>
                <c:pt idx="475">
                  <c:v>4774.8599999999997</c:v>
                </c:pt>
                <c:pt idx="476">
                  <c:v>4760.79</c:v>
                </c:pt>
                <c:pt idx="477">
                  <c:v>4746.7299999999996</c:v>
                </c:pt>
                <c:pt idx="478">
                  <c:v>4732.66</c:v>
                </c:pt>
                <c:pt idx="479">
                  <c:v>4718.59</c:v>
                </c:pt>
                <c:pt idx="480">
                  <c:v>4705.08</c:v>
                </c:pt>
                <c:pt idx="481">
                  <c:v>4691.01</c:v>
                </c:pt>
                <c:pt idx="482">
                  <c:v>4676.9399999999996</c:v>
                </c:pt>
                <c:pt idx="483">
                  <c:v>4662.88</c:v>
                </c:pt>
                <c:pt idx="484">
                  <c:v>4648.8100000000004</c:v>
                </c:pt>
                <c:pt idx="485">
                  <c:v>4634.74</c:v>
                </c:pt>
                <c:pt idx="486">
                  <c:v>4620.67</c:v>
                </c:pt>
                <c:pt idx="487">
                  <c:v>4606.6099999999997</c:v>
                </c:pt>
                <c:pt idx="488">
                  <c:v>4593.09</c:v>
                </c:pt>
                <c:pt idx="489">
                  <c:v>4579.0200000000004</c:v>
                </c:pt>
                <c:pt idx="490">
                  <c:v>4564.96</c:v>
                </c:pt>
                <c:pt idx="491">
                  <c:v>4550.8900000000003</c:v>
                </c:pt>
                <c:pt idx="492">
                  <c:v>4536.82</c:v>
                </c:pt>
                <c:pt idx="493">
                  <c:v>4522.76</c:v>
                </c:pt>
                <c:pt idx="494">
                  <c:v>4508.6899999999996</c:v>
                </c:pt>
                <c:pt idx="495">
                  <c:v>4494.62</c:v>
                </c:pt>
                <c:pt idx="496">
                  <c:v>4481.38</c:v>
                </c:pt>
                <c:pt idx="497">
                  <c:v>4467.3100000000004</c:v>
                </c:pt>
                <c:pt idx="498">
                  <c:v>4453.25</c:v>
                </c:pt>
                <c:pt idx="499">
                  <c:v>4439.18</c:v>
                </c:pt>
                <c:pt idx="500">
                  <c:v>4425.1099999999997</c:v>
                </c:pt>
                <c:pt idx="501">
                  <c:v>4411.05</c:v>
                </c:pt>
                <c:pt idx="502">
                  <c:v>4396.9799999999996</c:v>
                </c:pt>
                <c:pt idx="503">
                  <c:v>4382.91</c:v>
                </c:pt>
                <c:pt idx="504">
                  <c:v>4369.3999999999996</c:v>
                </c:pt>
                <c:pt idx="505">
                  <c:v>4355.33</c:v>
                </c:pt>
                <c:pt idx="506">
                  <c:v>4341.26</c:v>
                </c:pt>
                <c:pt idx="507">
                  <c:v>4327.2</c:v>
                </c:pt>
                <c:pt idx="508">
                  <c:v>4313.13</c:v>
                </c:pt>
                <c:pt idx="509">
                  <c:v>4299.0600000000004</c:v>
                </c:pt>
                <c:pt idx="510">
                  <c:v>4284.99</c:v>
                </c:pt>
                <c:pt idx="511">
                  <c:v>4270.93</c:v>
                </c:pt>
                <c:pt idx="512">
                  <c:v>4257.41</c:v>
                </c:pt>
                <c:pt idx="513">
                  <c:v>4243.34</c:v>
                </c:pt>
                <c:pt idx="514">
                  <c:v>4229.28</c:v>
                </c:pt>
                <c:pt idx="515">
                  <c:v>4215.21</c:v>
                </c:pt>
                <c:pt idx="516">
                  <c:v>4201.1400000000003</c:v>
                </c:pt>
                <c:pt idx="517">
                  <c:v>4187.08</c:v>
                </c:pt>
                <c:pt idx="518">
                  <c:v>4173.01</c:v>
                </c:pt>
                <c:pt idx="519">
                  <c:v>4158.9399999999996</c:v>
                </c:pt>
                <c:pt idx="520">
                  <c:v>4145.43</c:v>
                </c:pt>
                <c:pt idx="521">
                  <c:v>4131.3599999999997</c:v>
                </c:pt>
                <c:pt idx="522">
                  <c:v>4117.29</c:v>
                </c:pt>
                <c:pt idx="523">
                  <c:v>4103.2299999999996</c:v>
                </c:pt>
                <c:pt idx="524">
                  <c:v>4089.16</c:v>
                </c:pt>
                <c:pt idx="525">
                  <c:v>4075.09</c:v>
                </c:pt>
                <c:pt idx="526">
                  <c:v>4061.02</c:v>
                </c:pt>
                <c:pt idx="527">
                  <c:v>4046.96</c:v>
                </c:pt>
                <c:pt idx="528">
                  <c:v>4033.44</c:v>
                </c:pt>
              </c:numCache>
            </c:numRef>
          </c:xVal>
          <c:yVal>
            <c:numRef>
              <c:f>Sheet1!$K$2:$K$530</c:f>
              <c:numCache>
                <c:formatCode>General</c:formatCode>
                <c:ptCount val="529"/>
                <c:pt idx="0">
                  <c:v>-1184.06</c:v>
                </c:pt>
                <c:pt idx="1">
                  <c:v>-1174.47</c:v>
                </c:pt>
                <c:pt idx="2">
                  <c:v>-1171.5</c:v>
                </c:pt>
                <c:pt idx="3">
                  <c:v>-1179.31</c:v>
                </c:pt>
                <c:pt idx="4">
                  <c:v>-1174</c:v>
                </c:pt>
                <c:pt idx="5">
                  <c:v>-1171.72</c:v>
                </c:pt>
                <c:pt idx="6">
                  <c:v>-1175.49</c:v>
                </c:pt>
                <c:pt idx="7">
                  <c:v>-1174.5899999999999</c:v>
                </c:pt>
                <c:pt idx="8">
                  <c:v>-1171.1600000000001</c:v>
                </c:pt>
                <c:pt idx="9">
                  <c:v>-1171.07</c:v>
                </c:pt>
                <c:pt idx="10">
                  <c:v>-1181.28</c:v>
                </c:pt>
                <c:pt idx="11">
                  <c:v>-1184.04</c:v>
                </c:pt>
                <c:pt idx="12">
                  <c:v>-1186.19</c:v>
                </c:pt>
                <c:pt idx="13">
                  <c:v>-1189.3900000000001</c:v>
                </c:pt>
                <c:pt idx="14">
                  <c:v>-1186.7</c:v>
                </c:pt>
                <c:pt idx="15">
                  <c:v>-1179.68</c:v>
                </c:pt>
                <c:pt idx="16">
                  <c:v>-1178.25</c:v>
                </c:pt>
                <c:pt idx="17">
                  <c:v>-1182.8800000000001</c:v>
                </c:pt>
                <c:pt idx="18">
                  <c:v>-1188.6300000000001</c:v>
                </c:pt>
                <c:pt idx="19">
                  <c:v>-1186.8900000000001</c:v>
                </c:pt>
                <c:pt idx="20">
                  <c:v>-1185.57</c:v>
                </c:pt>
                <c:pt idx="21">
                  <c:v>-1188.67</c:v>
                </c:pt>
                <c:pt idx="22">
                  <c:v>-1189.78</c:v>
                </c:pt>
                <c:pt idx="23">
                  <c:v>-1190.56</c:v>
                </c:pt>
                <c:pt idx="24">
                  <c:v>-1181.23</c:v>
                </c:pt>
                <c:pt idx="25">
                  <c:v>-1182.8599999999999</c:v>
                </c:pt>
                <c:pt idx="26">
                  <c:v>-1183.31</c:v>
                </c:pt>
                <c:pt idx="27">
                  <c:v>-1180.1600000000001</c:v>
                </c:pt>
                <c:pt idx="28">
                  <c:v>-1182.94</c:v>
                </c:pt>
                <c:pt idx="29">
                  <c:v>-1179.9100000000001</c:v>
                </c:pt>
                <c:pt idx="30">
                  <c:v>-1187.44</c:v>
                </c:pt>
                <c:pt idx="31">
                  <c:v>-1193.75</c:v>
                </c:pt>
                <c:pt idx="32">
                  <c:v>-1192.95</c:v>
                </c:pt>
                <c:pt idx="33">
                  <c:v>-1189.8599999999999</c:v>
                </c:pt>
                <c:pt idx="34">
                  <c:v>-1181.21</c:v>
                </c:pt>
                <c:pt idx="35">
                  <c:v>-1183.43</c:v>
                </c:pt>
                <c:pt idx="36">
                  <c:v>-1181.71</c:v>
                </c:pt>
                <c:pt idx="37">
                  <c:v>-1182.44</c:v>
                </c:pt>
                <c:pt idx="38">
                  <c:v>-1180.06</c:v>
                </c:pt>
                <c:pt idx="39">
                  <c:v>-1181.6600000000001</c:v>
                </c:pt>
                <c:pt idx="40">
                  <c:v>-1184.23</c:v>
                </c:pt>
                <c:pt idx="41">
                  <c:v>-1187.31</c:v>
                </c:pt>
                <c:pt idx="42">
                  <c:v>-1179.72</c:v>
                </c:pt>
                <c:pt idx="43">
                  <c:v>-1172.5999999999999</c:v>
                </c:pt>
                <c:pt idx="44">
                  <c:v>-1169.01</c:v>
                </c:pt>
                <c:pt idx="45">
                  <c:v>-1168.82</c:v>
                </c:pt>
                <c:pt idx="46">
                  <c:v>-1177.4100000000001</c:v>
                </c:pt>
                <c:pt idx="47">
                  <c:v>-1182.8</c:v>
                </c:pt>
                <c:pt idx="48">
                  <c:v>-1189.8</c:v>
                </c:pt>
                <c:pt idx="49">
                  <c:v>-1192.32</c:v>
                </c:pt>
                <c:pt idx="50">
                  <c:v>-1186.3699999999999</c:v>
                </c:pt>
                <c:pt idx="51">
                  <c:v>-1180.92</c:v>
                </c:pt>
                <c:pt idx="52">
                  <c:v>-1177</c:v>
                </c:pt>
                <c:pt idx="53">
                  <c:v>-1171.5999999999999</c:v>
                </c:pt>
                <c:pt idx="54">
                  <c:v>-1171.18</c:v>
                </c:pt>
                <c:pt idx="55">
                  <c:v>-1173.2</c:v>
                </c:pt>
                <c:pt idx="56">
                  <c:v>-1169.95</c:v>
                </c:pt>
                <c:pt idx="57">
                  <c:v>-1175.07</c:v>
                </c:pt>
                <c:pt idx="58">
                  <c:v>-1182.4000000000001</c:v>
                </c:pt>
                <c:pt idx="59">
                  <c:v>-1179.19</c:v>
                </c:pt>
                <c:pt idx="60">
                  <c:v>-1182.03</c:v>
                </c:pt>
                <c:pt idx="61">
                  <c:v>-1188.8699999999999</c:v>
                </c:pt>
                <c:pt idx="62">
                  <c:v>-1183.77</c:v>
                </c:pt>
                <c:pt idx="63">
                  <c:v>-1180.6400000000001</c:v>
                </c:pt>
                <c:pt idx="64">
                  <c:v>-1181.58</c:v>
                </c:pt>
                <c:pt idx="65">
                  <c:v>-1187.82</c:v>
                </c:pt>
                <c:pt idx="66">
                  <c:v>-1186.28</c:v>
                </c:pt>
                <c:pt idx="67">
                  <c:v>-1184.8499999999999</c:v>
                </c:pt>
                <c:pt idx="68">
                  <c:v>-1182.6400000000001</c:v>
                </c:pt>
                <c:pt idx="69">
                  <c:v>-1179.73</c:v>
                </c:pt>
                <c:pt idx="70">
                  <c:v>-1186.82</c:v>
                </c:pt>
                <c:pt idx="71">
                  <c:v>-1181.56</c:v>
                </c:pt>
                <c:pt idx="72">
                  <c:v>-1186.3399999999999</c:v>
                </c:pt>
                <c:pt idx="73">
                  <c:v>-1186.9000000000001</c:v>
                </c:pt>
                <c:pt idx="74">
                  <c:v>-1193.8800000000001</c:v>
                </c:pt>
                <c:pt idx="75">
                  <c:v>-1190.98</c:v>
                </c:pt>
                <c:pt idx="76">
                  <c:v>-1183.8499999999999</c:v>
                </c:pt>
                <c:pt idx="77">
                  <c:v>-1181.2</c:v>
                </c:pt>
                <c:pt idx="78">
                  <c:v>-1179.96</c:v>
                </c:pt>
                <c:pt idx="79">
                  <c:v>-1181.3599999999999</c:v>
                </c:pt>
                <c:pt idx="80">
                  <c:v>-1180.6199999999999</c:v>
                </c:pt>
                <c:pt idx="81">
                  <c:v>-1186.42</c:v>
                </c:pt>
                <c:pt idx="82">
                  <c:v>-1190.98</c:v>
                </c:pt>
                <c:pt idx="83">
                  <c:v>-1187.94</c:v>
                </c:pt>
                <c:pt idx="84">
                  <c:v>-1185.3699999999999</c:v>
                </c:pt>
                <c:pt idx="85">
                  <c:v>-1179.21</c:v>
                </c:pt>
                <c:pt idx="86">
                  <c:v>-1171.28</c:v>
                </c:pt>
                <c:pt idx="87">
                  <c:v>-1183.21</c:v>
                </c:pt>
                <c:pt idx="88">
                  <c:v>-1191.7</c:v>
                </c:pt>
                <c:pt idx="89">
                  <c:v>-1192.76</c:v>
                </c:pt>
                <c:pt idx="90">
                  <c:v>-1196.47</c:v>
                </c:pt>
                <c:pt idx="91">
                  <c:v>-1196.29</c:v>
                </c:pt>
                <c:pt idx="92">
                  <c:v>-1185.01</c:v>
                </c:pt>
                <c:pt idx="93">
                  <c:v>-1192.7</c:v>
                </c:pt>
                <c:pt idx="94">
                  <c:v>-1190.94</c:v>
                </c:pt>
                <c:pt idx="95">
                  <c:v>-1183.81</c:v>
                </c:pt>
                <c:pt idx="96">
                  <c:v>-1180.94</c:v>
                </c:pt>
                <c:pt idx="97">
                  <c:v>-1188.1400000000001</c:v>
                </c:pt>
                <c:pt idx="98">
                  <c:v>-1191.27</c:v>
                </c:pt>
                <c:pt idx="99">
                  <c:v>-1185.01</c:v>
                </c:pt>
                <c:pt idx="100">
                  <c:v>-1178.1300000000001</c:v>
                </c:pt>
                <c:pt idx="101">
                  <c:v>-1172.18</c:v>
                </c:pt>
                <c:pt idx="102">
                  <c:v>-1166.97</c:v>
                </c:pt>
                <c:pt idx="103">
                  <c:v>-1178.67</c:v>
                </c:pt>
                <c:pt idx="104">
                  <c:v>-1183.46</c:v>
                </c:pt>
                <c:pt idx="105">
                  <c:v>-1181.5</c:v>
                </c:pt>
                <c:pt idx="106">
                  <c:v>-1188.0999999999999</c:v>
                </c:pt>
                <c:pt idx="107">
                  <c:v>-1197.67</c:v>
                </c:pt>
                <c:pt idx="108">
                  <c:v>-1197.78</c:v>
                </c:pt>
                <c:pt idx="109">
                  <c:v>-1193.8599999999999</c:v>
                </c:pt>
                <c:pt idx="110">
                  <c:v>-1186.32</c:v>
                </c:pt>
                <c:pt idx="111">
                  <c:v>-1174.1400000000001</c:v>
                </c:pt>
                <c:pt idx="112">
                  <c:v>-1175.07</c:v>
                </c:pt>
                <c:pt idx="113">
                  <c:v>-1176.17</c:v>
                </c:pt>
                <c:pt idx="114">
                  <c:v>-1176.03</c:v>
                </c:pt>
                <c:pt idx="115">
                  <c:v>-1175.3599999999999</c:v>
                </c:pt>
                <c:pt idx="116">
                  <c:v>-1177.8499999999999</c:v>
                </c:pt>
                <c:pt idx="117">
                  <c:v>-1185.77</c:v>
                </c:pt>
                <c:pt idx="118">
                  <c:v>-1184.8499999999999</c:v>
                </c:pt>
                <c:pt idx="119">
                  <c:v>-1181.6600000000001</c:v>
                </c:pt>
                <c:pt idx="120">
                  <c:v>-1187.31</c:v>
                </c:pt>
                <c:pt idx="121">
                  <c:v>-1186.4100000000001</c:v>
                </c:pt>
                <c:pt idx="122">
                  <c:v>-1183.48</c:v>
                </c:pt>
                <c:pt idx="123">
                  <c:v>-1184.83</c:v>
                </c:pt>
                <c:pt idx="124">
                  <c:v>-1188.0999999999999</c:v>
                </c:pt>
                <c:pt idx="125">
                  <c:v>-1191.95</c:v>
                </c:pt>
                <c:pt idx="126">
                  <c:v>-1188.3800000000001</c:v>
                </c:pt>
                <c:pt idx="127">
                  <c:v>-1177.52</c:v>
                </c:pt>
                <c:pt idx="128">
                  <c:v>-1183.1600000000001</c:v>
                </c:pt>
                <c:pt idx="129">
                  <c:v>-1182.28</c:v>
                </c:pt>
                <c:pt idx="130">
                  <c:v>-1184.42</c:v>
                </c:pt>
                <c:pt idx="131">
                  <c:v>-1184.07</c:v>
                </c:pt>
                <c:pt idx="132">
                  <c:v>-1183.24</c:v>
                </c:pt>
                <c:pt idx="133">
                  <c:v>-1186.1500000000001</c:v>
                </c:pt>
                <c:pt idx="134">
                  <c:v>-1188.6199999999999</c:v>
                </c:pt>
                <c:pt idx="135">
                  <c:v>-1186.93</c:v>
                </c:pt>
                <c:pt idx="136">
                  <c:v>-1182.1600000000001</c:v>
                </c:pt>
                <c:pt idx="137">
                  <c:v>-1186.51</c:v>
                </c:pt>
                <c:pt idx="138">
                  <c:v>-1195.69</c:v>
                </c:pt>
                <c:pt idx="139">
                  <c:v>-1192.76</c:v>
                </c:pt>
                <c:pt idx="140">
                  <c:v>-1190.45</c:v>
                </c:pt>
                <c:pt idx="141">
                  <c:v>-1181.6500000000001</c:v>
                </c:pt>
                <c:pt idx="142">
                  <c:v>-1186.19</c:v>
                </c:pt>
                <c:pt idx="143">
                  <c:v>-1191.72</c:v>
                </c:pt>
                <c:pt idx="144">
                  <c:v>-1185.5</c:v>
                </c:pt>
                <c:pt idx="145">
                  <c:v>-1183.68</c:v>
                </c:pt>
                <c:pt idx="146">
                  <c:v>-1185.08</c:v>
                </c:pt>
                <c:pt idx="147">
                  <c:v>-1183.8800000000001</c:v>
                </c:pt>
                <c:pt idx="148">
                  <c:v>-1180.6300000000001</c:v>
                </c:pt>
                <c:pt idx="149">
                  <c:v>-1182.8599999999999</c:v>
                </c:pt>
                <c:pt idx="150">
                  <c:v>-1185.33</c:v>
                </c:pt>
                <c:pt idx="151">
                  <c:v>-1189.3399999999999</c:v>
                </c:pt>
                <c:pt idx="152">
                  <c:v>-1183.08</c:v>
                </c:pt>
                <c:pt idx="153">
                  <c:v>-1182.58</c:v>
                </c:pt>
                <c:pt idx="154">
                  <c:v>-1184.78</c:v>
                </c:pt>
                <c:pt idx="155">
                  <c:v>-1185.3399999999999</c:v>
                </c:pt>
                <c:pt idx="156">
                  <c:v>-1187.43</c:v>
                </c:pt>
                <c:pt idx="157">
                  <c:v>-1182.9100000000001</c:v>
                </c:pt>
                <c:pt idx="158">
                  <c:v>-1190.8599999999999</c:v>
                </c:pt>
                <c:pt idx="159">
                  <c:v>-1193.47</c:v>
                </c:pt>
                <c:pt idx="160">
                  <c:v>-1194.3499999999999</c:v>
                </c:pt>
                <c:pt idx="161">
                  <c:v>-1189.1500000000001</c:v>
                </c:pt>
                <c:pt idx="162">
                  <c:v>-1184.1400000000001</c:v>
                </c:pt>
                <c:pt idx="163">
                  <c:v>-1184</c:v>
                </c:pt>
                <c:pt idx="164">
                  <c:v>-1191.92</c:v>
                </c:pt>
                <c:pt idx="165">
                  <c:v>-1190.24</c:v>
                </c:pt>
                <c:pt idx="166">
                  <c:v>-1191.6400000000001</c:v>
                </c:pt>
                <c:pt idx="167">
                  <c:v>-1185.74</c:v>
                </c:pt>
                <c:pt idx="168">
                  <c:v>-1183.4000000000001</c:v>
                </c:pt>
                <c:pt idx="169">
                  <c:v>-1188.6400000000001</c:v>
                </c:pt>
                <c:pt idx="170">
                  <c:v>-1196.72</c:v>
                </c:pt>
                <c:pt idx="171">
                  <c:v>-1191.67</c:v>
                </c:pt>
                <c:pt idx="172">
                  <c:v>-1187.1400000000001</c:v>
                </c:pt>
                <c:pt idx="173">
                  <c:v>-1193.4100000000001</c:v>
                </c:pt>
                <c:pt idx="174">
                  <c:v>-1196.27</c:v>
                </c:pt>
                <c:pt idx="175">
                  <c:v>-1197.24</c:v>
                </c:pt>
                <c:pt idx="176">
                  <c:v>-1192.43</c:v>
                </c:pt>
                <c:pt idx="177">
                  <c:v>-1187.8499999999999</c:v>
                </c:pt>
                <c:pt idx="178">
                  <c:v>-1185.8599999999999</c:v>
                </c:pt>
                <c:pt idx="179">
                  <c:v>-1181.3800000000001</c:v>
                </c:pt>
                <c:pt idx="180">
                  <c:v>-1187.74</c:v>
                </c:pt>
                <c:pt idx="181">
                  <c:v>-1184.8800000000001</c:v>
                </c:pt>
                <c:pt idx="182">
                  <c:v>-1186.74</c:v>
                </c:pt>
                <c:pt idx="183">
                  <c:v>-1183.07</c:v>
                </c:pt>
                <c:pt idx="184">
                  <c:v>-1174.1600000000001</c:v>
                </c:pt>
                <c:pt idx="185">
                  <c:v>-1178.33</c:v>
                </c:pt>
                <c:pt idx="186">
                  <c:v>-1180.5899999999999</c:v>
                </c:pt>
                <c:pt idx="187">
                  <c:v>-1188.33</c:v>
                </c:pt>
                <c:pt idx="188">
                  <c:v>-1188.53</c:v>
                </c:pt>
                <c:pt idx="189">
                  <c:v>-1192.06</c:v>
                </c:pt>
                <c:pt idx="190">
                  <c:v>-1196.1600000000001</c:v>
                </c:pt>
                <c:pt idx="191">
                  <c:v>-1195.03</c:v>
                </c:pt>
                <c:pt idx="192">
                  <c:v>-1190.3800000000001</c:v>
                </c:pt>
                <c:pt idx="193">
                  <c:v>-1192.52</c:v>
                </c:pt>
                <c:pt idx="194">
                  <c:v>-1207.8</c:v>
                </c:pt>
                <c:pt idx="195">
                  <c:v>-1207.02</c:v>
                </c:pt>
                <c:pt idx="196">
                  <c:v>-1197.1500000000001</c:v>
                </c:pt>
                <c:pt idx="197">
                  <c:v>-1188.05</c:v>
                </c:pt>
                <c:pt idx="198">
                  <c:v>-1187.75</c:v>
                </c:pt>
                <c:pt idx="199">
                  <c:v>-1186.97</c:v>
                </c:pt>
                <c:pt idx="200">
                  <c:v>-1192.9000000000001</c:v>
                </c:pt>
                <c:pt idx="201">
                  <c:v>-1194.56</c:v>
                </c:pt>
                <c:pt idx="202">
                  <c:v>-1191.44</c:v>
                </c:pt>
                <c:pt idx="203">
                  <c:v>-1194.79</c:v>
                </c:pt>
                <c:pt idx="204">
                  <c:v>-1192.8499999999999</c:v>
                </c:pt>
                <c:pt idx="205">
                  <c:v>-1184.79</c:v>
                </c:pt>
                <c:pt idx="206">
                  <c:v>-1177.42</c:v>
                </c:pt>
                <c:pt idx="207">
                  <c:v>-1181.08</c:v>
                </c:pt>
                <c:pt idx="208">
                  <c:v>-1188.45</c:v>
                </c:pt>
                <c:pt idx="209">
                  <c:v>-1189.1099999999999</c:v>
                </c:pt>
                <c:pt idx="210">
                  <c:v>-1191.76</c:v>
                </c:pt>
                <c:pt idx="211">
                  <c:v>-1186.26</c:v>
                </c:pt>
                <c:pt idx="212">
                  <c:v>-1184.23</c:v>
                </c:pt>
                <c:pt idx="213">
                  <c:v>-1180.1099999999999</c:v>
                </c:pt>
                <c:pt idx="214">
                  <c:v>-1182.01</c:v>
                </c:pt>
                <c:pt idx="215">
                  <c:v>-1187.46</c:v>
                </c:pt>
                <c:pt idx="216">
                  <c:v>-1181.5999999999999</c:v>
                </c:pt>
                <c:pt idx="217">
                  <c:v>-1173.83</c:v>
                </c:pt>
                <c:pt idx="218">
                  <c:v>-1179.69</c:v>
                </c:pt>
                <c:pt idx="219">
                  <c:v>-1173.3</c:v>
                </c:pt>
                <c:pt idx="220">
                  <c:v>-1175.6300000000001</c:v>
                </c:pt>
                <c:pt idx="221">
                  <c:v>-1173.8399999999999</c:v>
                </c:pt>
                <c:pt idx="222">
                  <c:v>-1172.8499999999999</c:v>
                </c:pt>
                <c:pt idx="223">
                  <c:v>-1176.47</c:v>
                </c:pt>
                <c:pt idx="224">
                  <c:v>-1182.6500000000001</c:v>
                </c:pt>
                <c:pt idx="225">
                  <c:v>-1188.4000000000001</c:v>
                </c:pt>
                <c:pt idx="226">
                  <c:v>-1186.2</c:v>
                </c:pt>
                <c:pt idx="227">
                  <c:v>-1178.69</c:v>
                </c:pt>
                <c:pt idx="228">
                  <c:v>-1174.6199999999999</c:v>
                </c:pt>
                <c:pt idx="229">
                  <c:v>-1180.1500000000001</c:v>
                </c:pt>
                <c:pt idx="230">
                  <c:v>-1177.81</c:v>
                </c:pt>
                <c:pt idx="231">
                  <c:v>-1180.57</c:v>
                </c:pt>
                <c:pt idx="232">
                  <c:v>-1183.93</c:v>
                </c:pt>
                <c:pt idx="233">
                  <c:v>-1192.2</c:v>
                </c:pt>
                <c:pt idx="234">
                  <c:v>-1184.47</c:v>
                </c:pt>
                <c:pt idx="235">
                  <c:v>-1183.69</c:v>
                </c:pt>
                <c:pt idx="236">
                  <c:v>-1180.75</c:v>
                </c:pt>
                <c:pt idx="237">
                  <c:v>-1182.73</c:v>
                </c:pt>
                <c:pt idx="238">
                  <c:v>-1180.72</c:v>
                </c:pt>
                <c:pt idx="239">
                  <c:v>-1174.8599999999999</c:v>
                </c:pt>
                <c:pt idx="240">
                  <c:v>-1175.29</c:v>
                </c:pt>
                <c:pt idx="241">
                  <c:v>-1182.6300000000001</c:v>
                </c:pt>
                <c:pt idx="242">
                  <c:v>-1185.81</c:v>
                </c:pt>
                <c:pt idx="243">
                  <c:v>-1186.17</c:v>
                </c:pt>
                <c:pt idx="244">
                  <c:v>-1174.9100000000001</c:v>
                </c:pt>
                <c:pt idx="245">
                  <c:v>-1181.25</c:v>
                </c:pt>
                <c:pt idx="246">
                  <c:v>-1185.77</c:v>
                </c:pt>
                <c:pt idx="247">
                  <c:v>-1184.72</c:v>
                </c:pt>
                <c:pt idx="248">
                  <c:v>-1183.49</c:v>
                </c:pt>
                <c:pt idx="249">
                  <c:v>-1189.6600000000001</c:v>
                </c:pt>
                <c:pt idx="250">
                  <c:v>-1188.48</c:v>
                </c:pt>
                <c:pt idx="251">
                  <c:v>-1190.99</c:v>
                </c:pt>
                <c:pt idx="252">
                  <c:v>-1180.47</c:v>
                </c:pt>
                <c:pt idx="253">
                  <c:v>-1174.8</c:v>
                </c:pt>
                <c:pt idx="254">
                  <c:v>-1169.8399999999999</c:v>
                </c:pt>
                <c:pt idx="255">
                  <c:v>-1175.3699999999999</c:v>
                </c:pt>
                <c:pt idx="256">
                  <c:v>-1177.6400000000001</c:v>
                </c:pt>
                <c:pt idx="257">
                  <c:v>-1177.3800000000001</c:v>
                </c:pt>
                <c:pt idx="258">
                  <c:v>-1176.23</c:v>
                </c:pt>
                <c:pt idx="259">
                  <c:v>-1178.69</c:v>
                </c:pt>
                <c:pt idx="260">
                  <c:v>-1180.57</c:v>
                </c:pt>
                <c:pt idx="261">
                  <c:v>-1180.78</c:v>
                </c:pt>
                <c:pt idx="262">
                  <c:v>-1182.98</c:v>
                </c:pt>
                <c:pt idx="263">
                  <c:v>-1185.3900000000001</c:v>
                </c:pt>
                <c:pt idx="264">
                  <c:v>-1188.1500000000001</c:v>
                </c:pt>
                <c:pt idx="265">
                  <c:v>-1184.6600000000001</c:v>
                </c:pt>
                <c:pt idx="266">
                  <c:v>-1182.5999999999999</c:v>
                </c:pt>
                <c:pt idx="267">
                  <c:v>-1181.2</c:v>
                </c:pt>
                <c:pt idx="268">
                  <c:v>-1179.1199999999999</c:v>
                </c:pt>
                <c:pt idx="269">
                  <c:v>-1184.94</c:v>
                </c:pt>
                <c:pt idx="270">
                  <c:v>-1185.77</c:v>
                </c:pt>
                <c:pt idx="271">
                  <c:v>-1188.67</c:v>
                </c:pt>
                <c:pt idx="272">
                  <c:v>-1186.23</c:v>
                </c:pt>
                <c:pt idx="273">
                  <c:v>-1178.01</c:v>
                </c:pt>
                <c:pt idx="274">
                  <c:v>-1167.22</c:v>
                </c:pt>
                <c:pt idx="275">
                  <c:v>-1165.72</c:v>
                </c:pt>
                <c:pt idx="276">
                  <c:v>-1175.6600000000001</c:v>
                </c:pt>
                <c:pt idx="277">
                  <c:v>-1183.5999999999999</c:v>
                </c:pt>
                <c:pt idx="278">
                  <c:v>-1191.6199999999999</c:v>
                </c:pt>
                <c:pt idx="279">
                  <c:v>-1187.98</c:v>
                </c:pt>
                <c:pt idx="280">
                  <c:v>-1187.8</c:v>
                </c:pt>
                <c:pt idx="281">
                  <c:v>-1180.31</c:v>
                </c:pt>
                <c:pt idx="282">
                  <c:v>-1180.9000000000001</c:v>
                </c:pt>
                <c:pt idx="283">
                  <c:v>-1183.1500000000001</c:v>
                </c:pt>
                <c:pt idx="284">
                  <c:v>-1182.95</c:v>
                </c:pt>
                <c:pt idx="285">
                  <c:v>-1186.6199999999999</c:v>
                </c:pt>
                <c:pt idx="286">
                  <c:v>-1180.21</c:v>
                </c:pt>
                <c:pt idx="287">
                  <c:v>-1184.45</c:v>
                </c:pt>
                <c:pt idx="288">
                  <c:v>-1192.57</c:v>
                </c:pt>
                <c:pt idx="289">
                  <c:v>-1196.29</c:v>
                </c:pt>
                <c:pt idx="290">
                  <c:v>-1192.1600000000001</c:v>
                </c:pt>
                <c:pt idx="291">
                  <c:v>-1188.3</c:v>
                </c:pt>
                <c:pt idx="292">
                  <c:v>-1194.18</c:v>
                </c:pt>
                <c:pt idx="293">
                  <c:v>-1200.49</c:v>
                </c:pt>
                <c:pt idx="294">
                  <c:v>-1196.0999999999999</c:v>
                </c:pt>
                <c:pt idx="295">
                  <c:v>-1192.1300000000001</c:v>
                </c:pt>
                <c:pt idx="296">
                  <c:v>-1193.6600000000001</c:v>
                </c:pt>
                <c:pt idx="297">
                  <c:v>-1189.3</c:v>
                </c:pt>
                <c:pt idx="298">
                  <c:v>-1199.24</c:v>
                </c:pt>
                <c:pt idx="299">
                  <c:v>-1200.21</c:v>
                </c:pt>
                <c:pt idx="300">
                  <c:v>-1198.75</c:v>
                </c:pt>
                <c:pt idx="301">
                  <c:v>-1192.45</c:v>
                </c:pt>
                <c:pt idx="302">
                  <c:v>-1191.8399999999999</c:v>
                </c:pt>
                <c:pt idx="303">
                  <c:v>-1191.76</c:v>
                </c:pt>
                <c:pt idx="304">
                  <c:v>-1192.67</c:v>
                </c:pt>
                <c:pt idx="305">
                  <c:v>-1197.03</c:v>
                </c:pt>
                <c:pt idx="306">
                  <c:v>-1198.69</c:v>
                </c:pt>
                <c:pt idx="307">
                  <c:v>-1198.8499999999999</c:v>
                </c:pt>
                <c:pt idx="308">
                  <c:v>-1197.24</c:v>
                </c:pt>
                <c:pt idx="309">
                  <c:v>-1195.3800000000001</c:v>
                </c:pt>
                <c:pt idx="310">
                  <c:v>-1190.73</c:v>
                </c:pt>
                <c:pt idx="311">
                  <c:v>-1191.23</c:v>
                </c:pt>
                <c:pt idx="312">
                  <c:v>-1193.48</c:v>
                </c:pt>
                <c:pt idx="313">
                  <c:v>-1197.97</c:v>
                </c:pt>
                <c:pt idx="314">
                  <c:v>-1193.6300000000001</c:v>
                </c:pt>
                <c:pt idx="315">
                  <c:v>-1185.25</c:v>
                </c:pt>
                <c:pt idx="316">
                  <c:v>-1195.96</c:v>
                </c:pt>
                <c:pt idx="317">
                  <c:v>-1203.8</c:v>
                </c:pt>
                <c:pt idx="318">
                  <c:v>-1189.1400000000001</c:v>
                </c:pt>
                <c:pt idx="319">
                  <c:v>-1184.6300000000001</c:v>
                </c:pt>
                <c:pt idx="320">
                  <c:v>-1186.8</c:v>
                </c:pt>
                <c:pt idx="321">
                  <c:v>-1189.2</c:v>
                </c:pt>
                <c:pt idx="322">
                  <c:v>-1194.25</c:v>
                </c:pt>
                <c:pt idx="323">
                  <c:v>-1199.53</c:v>
                </c:pt>
                <c:pt idx="324">
                  <c:v>-1195.27</c:v>
                </c:pt>
                <c:pt idx="325">
                  <c:v>-1179.8599999999999</c:v>
                </c:pt>
                <c:pt idx="326">
                  <c:v>-1174.25</c:v>
                </c:pt>
                <c:pt idx="327">
                  <c:v>-1175.55</c:v>
                </c:pt>
                <c:pt idx="328">
                  <c:v>-1172.3</c:v>
                </c:pt>
                <c:pt idx="329">
                  <c:v>-1172.8599999999999</c:v>
                </c:pt>
                <c:pt idx="330">
                  <c:v>-1172.92</c:v>
                </c:pt>
                <c:pt idx="331">
                  <c:v>-1172.2</c:v>
                </c:pt>
                <c:pt idx="332">
                  <c:v>-1177.3599999999999</c:v>
                </c:pt>
                <c:pt idx="333">
                  <c:v>-1177.51</c:v>
                </c:pt>
                <c:pt idx="334">
                  <c:v>-1179.3399999999999</c:v>
                </c:pt>
                <c:pt idx="335">
                  <c:v>-1180</c:v>
                </c:pt>
                <c:pt idx="336">
                  <c:v>-1183.23</c:v>
                </c:pt>
                <c:pt idx="337">
                  <c:v>-1183.42</c:v>
                </c:pt>
                <c:pt idx="338">
                  <c:v>-1182.07</c:v>
                </c:pt>
                <c:pt idx="339">
                  <c:v>-1166.82</c:v>
                </c:pt>
                <c:pt idx="340">
                  <c:v>-1170.8800000000001</c:v>
                </c:pt>
                <c:pt idx="341">
                  <c:v>-1176.55</c:v>
                </c:pt>
                <c:pt idx="342">
                  <c:v>-1174.52</c:v>
                </c:pt>
                <c:pt idx="343">
                  <c:v>-1170.1099999999999</c:v>
                </c:pt>
                <c:pt idx="344">
                  <c:v>-1171.97</c:v>
                </c:pt>
                <c:pt idx="345">
                  <c:v>-1167.24</c:v>
                </c:pt>
                <c:pt idx="346">
                  <c:v>-1162.71</c:v>
                </c:pt>
                <c:pt idx="347">
                  <c:v>-1171.04</c:v>
                </c:pt>
                <c:pt idx="348">
                  <c:v>-1168.42</c:v>
                </c:pt>
                <c:pt idx="349">
                  <c:v>-1168.1199999999999</c:v>
                </c:pt>
                <c:pt idx="350">
                  <c:v>-1169.06</c:v>
                </c:pt>
                <c:pt idx="351">
                  <c:v>-1158.3800000000001</c:v>
                </c:pt>
                <c:pt idx="352">
                  <c:v>-1159.1099999999999</c:v>
                </c:pt>
                <c:pt idx="353">
                  <c:v>-1156.31</c:v>
                </c:pt>
                <c:pt idx="354">
                  <c:v>-1148.0899999999999</c:v>
                </c:pt>
                <c:pt idx="355">
                  <c:v>-1152.48</c:v>
                </c:pt>
                <c:pt idx="356">
                  <c:v>-1154.0999999999999</c:v>
                </c:pt>
                <c:pt idx="357">
                  <c:v>-1153.42</c:v>
                </c:pt>
                <c:pt idx="358">
                  <c:v>-1156.28</c:v>
                </c:pt>
                <c:pt idx="359">
                  <c:v>-1162.0999999999999</c:v>
                </c:pt>
                <c:pt idx="360">
                  <c:v>-1162.44</c:v>
                </c:pt>
                <c:pt idx="361">
                  <c:v>-1160.07</c:v>
                </c:pt>
                <c:pt idx="362">
                  <c:v>-1165.83</c:v>
                </c:pt>
                <c:pt idx="363">
                  <c:v>-1170.6199999999999</c:v>
                </c:pt>
                <c:pt idx="364">
                  <c:v>-1173.69</c:v>
                </c:pt>
                <c:pt idx="365">
                  <c:v>-1168.24</c:v>
                </c:pt>
                <c:pt idx="366">
                  <c:v>-1168.7</c:v>
                </c:pt>
                <c:pt idx="367">
                  <c:v>-1164.0899999999999</c:v>
                </c:pt>
                <c:pt idx="368">
                  <c:v>-1166.71</c:v>
                </c:pt>
                <c:pt idx="369">
                  <c:v>-1168.73</c:v>
                </c:pt>
                <c:pt idx="370">
                  <c:v>-1164.17</c:v>
                </c:pt>
                <c:pt idx="371">
                  <c:v>-1163.5899999999999</c:v>
                </c:pt>
                <c:pt idx="372">
                  <c:v>-1153.8599999999999</c:v>
                </c:pt>
                <c:pt idx="373">
                  <c:v>-1150.6300000000001</c:v>
                </c:pt>
                <c:pt idx="374">
                  <c:v>-1153.6400000000001</c:v>
                </c:pt>
                <c:pt idx="375">
                  <c:v>-1147.95</c:v>
                </c:pt>
                <c:pt idx="376">
                  <c:v>-1158.5</c:v>
                </c:pt>
                <c:pt idx="377">
                  <c:v>-1170.71</c:v>
                </c:pt>
                <c:pt idx="378">
                  <c:v>-1170.93</c:v>
                </c:pt>
                <c:pt idx="379">
                  <c:v>-1170.32</c:v>
                </c:pt>
                <c:pt idx="380">
                  <c:v>-1175.29</c:v>
                </c:pt>
                <c:pt idx="381">
                  <c:v>-1165.2</c:v>
                </c:pt>
                <c:pt idx="382">
                  <c:v>-1163.94</c:v>
                </c:pt>
                <c:pt idx="383">
                  <c:v>-1165.01</c:v>
                </c:pt>
                <c:pt idx="384">
                  <c:v>-1169.83</c:v>
                </c:pt>
                <c:pt idx="385">
                  <c:v>-1162.57</c:v>
                </c:pt>
                <c:pt idx="386">
                  <c:v>-1157.6400000000001</c:v>
                </c:pt>
                <c:pt idx="387">
                  <c:v>-1153.21</c:v>
                </c:pt>
                <c:pt idx="388">
                  <c:v>-1147.6300000000001</c:v>
                </c:pt>
                <c:pt idx="389">
                  <c:v>-1152.82</c:v>
                </c:pt>
                <c:pt idx="390">
                  <c:v>-1159.3599999999999</c:v>
                </c:pt>
                <c:pt idx="391">
                  <c:v>-1157.3499999999999</c:v>
                </c:pt>
                <c:pt idx="392">
                  <c:v>-1152.45</c:v>
                </c:pt>
                <c:pt idx="393">
                  <c:v>-1155.26</c:v>
                </c:pt>
                <c:pt idx="394">
                  <c:v>-1161.6400000000001</c:v>
                </c:pt>
                <c:pt idx="395">
                  <c:v>-1161.6400000000001</c:v>
                </c:pt>
                <c:pt idx="396">
                  <c:v>-1156.43</c:v>
                </c:pt>
                <c:pt idx="397">
                  <c:v>-1165.98</c:v>
                </c:pt>
                <c:pt idx="398">
                  <c:v>-1171.8599999999999</c:v>
                </c:pt>
                <c:pt idx="399">
                  <c:v>-1169.8900000000001</c:v>
                </c:pt>
                <c:pt idx="400">
                  <c:v>-1161.07</c:v>
                </c:pt>
                <c:pt idx="401">
                  <c:v>-1166.24</c:v>
                </c:pt>
                <c:pt idx="402">
                  <c:v>-1165.53</c:v>
                </c:pt>
                <c:pt idx="403">
                  <c:v>-1167.43</c:v>
                </c:pt>
                <c:pt idx="404">
                  <c:v>-1164.22</c:v>
                </c:pt>
                <c:pt idx="405">
                  <c:v>-1168.33</c:v>
                </c:pt>
                <c:pt idx="406">
                  <c:v>-1165.43</c:v>
                </c:pt>
                <c:pt idx="407">
                  <c:v>-1160.22</c:v>
                </c:pt>
                <c:pt idx="408">
                  <c:v>-1161.6600000000001</c:v>
                </c:pt>
                <c:pt idx="409">
                  <c:v>-1161.98</c:v>
                </c:pt>
                <c:pt idx="410">
                  <c:v>-1167.6400000000001</c:v>
                </c:pt>
                <c:pt idx="411">
                  <c:v>-1171.71</c:v>
                </c:pt>
                <c:pt idx="412">
                  <c:v>-1166.73</c:v>
                </c:pt>
                <c:pt idx="413">
                  <c:v>-1144.45</c:v>
                </c:pt>
                <c:pt idx="414">
                  <c:v>-1153.29</c:v>
                </c:pt>
                <c:pt idx="415">
                  <c:v>-1156.4100000000001</c:v>
                </c:pt>
                <c:pt idx="416">
                  <c:v>-1156.48</c:v>
                </c:pt>
                <c:pt idx="417">
                  <c:v>-1144.25</c:v>
                </c:pt>
                <c:pt idx="418">
                  <c:v>-1152.6199999999999</c:v>
                </c:pt>
                <c:pt idx="419">
                  <c:v>-1154.79</c:v>
                </c:pt>
                <c:pt idx="420">
                  <c:v>-1149.3800000000001</c:v>
                </c:pt>
                <c:pt idx="421">
                  <c:v>-1150.82</c:v>
                </c:pt>
                <c:pt idx="422">
                  <c:v>-1160.48</c:v>
                </c:pt>
                <c:pt idx="423">
                  <c:v>-1157</c:v>
                </c:pt>
                <c:pt idx="424">
                  <c:v>-1150.05</c:v>
                </c:pt>
                <c:pt idx="425">
                  <c:v>-1150.76</c:v>
                </c:pt>
                <c:pt idx="426">
                  <c:v>-1148.52</c:v>
                </c:pt>
                <c:pt idx="427">
                  <c:v>-1153.1600000000001</c:v>
                </c:pt>
                <c:pt idx="428">
                  <c:v>-1152.42</c:v>
                </c:pt>
                <c:pt idx="429">
                  <c:v>-1155.43</c:v>
                </c:pt>
                <c:pt idx="430">
                  <c:v>-1158.3699999999999</c:v>
                </c:pt>
                <c:pt idx="431">
                  <c:v>-1161.4000000000001</c:v>
                </c:pt>
                <c:pt idx="432">
                  <c:v>-1155.28</c:v>
                </c:pt>
                <c:pt idx="433">
                  <c:v>-1156.46</c:v>
                </c:pt>
                <c:pt idx="434">
                  <c:v>-1164.9000000000001</c:v>
                </c:pt>
                <c:pt idx="435">
                  <c:v>-1164.8599999999999</c:v>
                </c:pt>
                <c:pt idx="436">
                  <c:v>-1153.95</c:v>
                </c:pt>
                <c:pt idx="437">
                  <c:v>-1159.6300000000001</c:v>
                </c:pt>
                <c:pt idx="438">
                  <c:v>-1161.1500000000001</c:v>
                </c:pt>
                <c:pt idx="439">
                  <c:v>-1163.96</c:v>
                </c:pt>
                <c:pt idx="440">
                  <c:v>-1157.77</c:v>
                </c:pt>
                <c:pt idx="441">
                  <c:v>-1155</c:v>
                </c:pt>
                <c:pt idx="442">
                  <c:v>-1162.07</c:v>
                </c:pt>
                <c:pt idx="443">
                  <c:v>-1168.51</c:v>
                </c:pt>
                <c:pt idx="444">
                  <c:v>-1175.6199999999999</c:v>
                </c:pt>
                <c:pt idx="445">
                  <c:v>-1163.55</c:v>
                </c:pt>
                <c:pt idx="446">
                  <c:v>-1158.26</c:v>
                </c:pt>
                <c:pt idx="447">
                  <c:v>-1156.26</c:v>
                </c:pt>
                <c:pt idx="448">
                  <c:v>-1162.1600000000001</c:v>
                </c:pt>
                <c:pt idx="449">
                  <c:v>-1161.04</c:v>
                </c:pt>
                <c:pt idx="450">
                  <c:v>-1159.43</c:v>
                </c:pt>
                <c:pt idx="451">
                  <c:v>-1149.55</c:v>
                </c:pt>
                <c:pt idx="452">
                  <c:v>-1149.42</c:v>
                </c:pt>
                <c:pt idx="453">
                  <c:v>-1151.58</c:v>
                </c:pt>
                <c:pt idx="454">
                  <c:v>-1147.49</c:v>
                </c:pt>
                <c:pt idx="455">
                  <c:v>-1150.92</c:v>
                </c:pt>
                <c:pt idx="456">
                  <c:v>-1151.67</c:v>
                </c:pt>
                <c:pt idx="457">
                  <c:v>-1151.82</c:v>
                </c:pt>
                <c:pt idx="458">
                  <c:v>-1152.95</c:v>
                </c:pt>
                <c:pt idx="459">
                  <c:v>-1141.23</c:v>
                </c:pt>
                <c:pt idx="460">
                  <c:v>-1140.57</c:v>
                </c:pt>
                <c:pt idx="461">
                  <c:v>-1144.28</c:v>
                </c:pt>
                <c:pt idx="462">
                  <c:v>-1158.23</c:v>
                </c:pt>
                <c:pt idx="463">
                  <c:v>-1156.71</c:v>
                </c:pt>
                <c:pt idx="464">
                  <c:v>-1158.08</c:v>
                </c:pt>
                <c:pt idx="465">
                  <c:v>-1159.93</c:v>
                </c:pt>
                <c:pt idx="466">
                  <c:v>-1158.77</c:v>
                </c:pt>
                <c:pt idx="467">
                  <c:v>-1153.83</c:v>
                </c:pt>
                <c:pt idx="468">
                  <c:v>-1157.43</c:v>
                </c:pt>
                <c:pt idx="469">
                  <c:v>-1154.3399999999999</c:v>
                </c:pt>
                <c:pt idx="470">
                  <c:v>-1163</c:v>
                </c:pt>
                <c:pt idx="471">
                  <c:v>-1162.03</c:v>
                </c:pt>
                <c:pt idx="472">
                  <c:v>-1161.77</c:v>
                </c:pt>
                <c:pt idx="473">
                  <c:v>-1159.6099999999999</c:v>
                </c:pt>
                <c:pt idx="474">
                  <c:v>-1158.1099999999999</c:v>
                </c:pt>
                <c:pt idx="475">
                  <c:v>-1162.6099999999999</c:v>
                </c:pt>
                <c:pt idx="476">
                  <c:v>-1166.8900000000001</c:v>
                </c:pt>
                <c:pt idx="477">
                  <c:v>-1163.43</c:v>
                </c:pt>
                <c:pt idx="478">
                  <c:v>-1157.96</c:v>
                </c:pt>
                <c:pt idx="479">
                  <c:v>-1157.08</c:v>
                </c:pt>
                <c:pt idx="480">
                  <c:v>-1157.73</c:v>
                </c:pt>
                <c:pt idx="481">
                  <c:v>-1160.75</c:v>
                </c:pt>
                <c:pt idx="482">
                  <c:v>-1156.28</c:v>
                </c:pt>
                <c:pt idx="483">
                  <c:v>-1153.47</c:v>
                </c:pt>
                <c:pt idx="484">
                  <c:v>-1156.27</c:v>
                </c:pt>
                <c:pt idx="485">
                  <c:v>-1158.9100000000001</c:v>
                </c:pt>
                <c:pt idx="486">
                  <c:v>-1166.6600000000001</c:v>
                </c:pt>
                <c:pt idx="487">
                  <c:v>-1169.28</c:v>
                </c:pt>
                <c:pt idx="488">
                  <c:v>-1166.8900000000001</c:v>
                </c:pt>
                <c:pt idx="489">
                  <c:v>-1147.46</c:v>
                </c:pt>
                <c:pt idx="490">
                  <c:v>-1128.3599999999999</c:v>
                </c:pt>
                <c:pt idx="491">
                  <c:v>-1117.72</c:v>
                </c:pt>
                <c:pt idx="492">
                  <c:v>-1120.3399999999999</c:v>
                </c:pt>
                <c:pt idx="493">
                  <c:v>-1118.68</c:v>
                </c:pt>
                <c:pt idx="494">
                  <c:v>-1119.92</c:v>
                </c:pt>
                <c:pt idx="495">
                  <c:v>-1118.3900000000001</c:v>
                </c:pt>
                <c:pt idx="496">
                  <c:v>-1115.31</c:v>
                </c:pt>
                <c:pt idx="497">
                  <c:v>-1099.81</c:v>
                </c:pt>
                <c:pt idx="498">
                  <c:v>-1094.3900000000001</c:v>
                </c:pt>
                <c:pt idx="499">
                  <c:v>-1089.57</c:v>
                </c:pt>
                <c:pt idx="500">
                  <c:v>-1072.5999999999999</c:v>
                </c:pt>
                <c:pt idx="501">
                  <c:v>-1064.9000000000001</c:v>
                </c:pt>
                <c:pt idx="502">
                  <c:v>-1063.6099999999999</c:v>
                </c:pt>
                <c:pt idx="503">
                  <c:v>-1057.31</c:v>
                </c:pt>
                <c:pt idx="504">
                  <c:v>-1062.2</c:v>
                </c:pt>
                <c:pt idx="505">
                  <c:v>-1066.73</c:v>
                </c:pt>
                <c:pt idx="506">
                  <c:v>-1067.3800000000001</c:v>
                </c:pt>
                <c:pt idx="507">
                  <c:v>-1064.52</c:v>
                </c:pt>
                <c:pt idx="508">
                  <c:v>-1046.0899999999999</c:v>
                </c:pt>
                <c:pt idx="509">
                  <c:v>-1029.82</c:v>
                </c:pt>
                <c:pt idx="510">
                  <c:v>-1024.45</c:v>
                </c:pt>
                <c:pt idx="511">
                  <c:v>-1021.28</c:v>
                </c:pt>
                <c:pt idx="512">
                  <c:v>-1018.1</c:v>
                </c:pt>
                <c:pt idx="513">
                  <c:v>-1012.49</c:v>
                </c:pt>
                <c:pt idx="514">
                  <c:v>-1013.83</c:v>
                </c:pt>
                <c:pt idx="515">
                  <c:v>-1008.39</c:v>
                </c:pt>
                <c:pt idx="516">
                  <c:v>-1010.16</c:v>
                </c:pt>
                <c:pt idx="517">
                  <c:v>-1011.36</c:v>
                </c:pt>
                <c:pt idx="518">
                  <c:v>-1014.92</c:v>
                </c:pt>
                <c:pt idx="519">
                  <c:v>-1014.86</c:v>
                </c:pt>
                <c:pt idx="520">
                  <c:v>-1009.46</c:v>
                </c:pt>
                <c:pt idx="521">
                  <c:v>-1005.27</c:v>
                </c:pt>
                <c:pt idx="522">
                  <c:v>-999.00800000000004</c:v>
                </c:pt>
                <c:pt idx="523">
                  <c:v>-990.60299999999995</c:v>
                </c:pt>
                <c:pt idx="524">
                  <c:v>-995.86599999999999</c:v>
                </c:pt>
                <c:pt idx="525">
                  <c:v>-991.59400000000005</c:v>
                </c:pt>
                <c:pt idx="526">
                  <c:v>-984.76700000000005</c:v>
                </c:pt>
                <c:pt idx="527">
                  <c:v>-984.75400000000002</c:v>
                </c:pt>
                <c:pt idx="528">
                  <c:v>-984.90499999999997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1-79D9-4764-B52C-274437F4FB6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16007848"/>
        <c:axId val="516004240"/>
      </c:scatterChart>
      <c:valAx>
        <c:axId val="399326544"/>
        <c:scaling>
          <c:orientation val="minMax"/>
          <c:max val="10000"/>
          <c:min val="4000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8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Surface Area (mm2)</a:t>
                </a:r>
              </a:p>
            </c:rich>
          </c:tx>
          <c:layout>
            <c:manualLayout>
              <c:xMode val="edge"/>
              <c:yMode val="edge"/>
              <c:x val="0.29504855179321665"/>
              <c:y val="0.87353111577044229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800" b="1" i="0" u="none" strike="noStrike" kern="1200" baseline="0">
                  <a:solidFill>
                    <a:sysClr val="windowText" lastClr="000000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19050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99320640"/>
        <c:crosses val="autoZero"/>
        <c:crossBetween val="midCat"/>
        <c:majorUnit val="2500"/>
      </c:valAx>
      <c:valAx>
        <c:axId val="399320640"/>
        <c:scaling>
          <c:orientation val="minMax"/>
          <c:max val="12"/>
          <c:min val="0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8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Lateral Pressure (mN/m)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800" b="1" i="0" u="none" strike="noStrike" kern="1200" baseline="0">
                  <a:solidFill>
                    <a:sysClr val="windowText" lastClr="000000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19050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99326544"/>
        <c:crosses val="autoZero"/>
        <c:crossBetween val="midCat"/>
        <c:majorUnit val="3"/>
      </c:valAx>
      <c:valAx>
        <c:axId val="516004240"/>
        <c:scaling>
          <c:orientation val="minMax"/>
          <c:max val="-1000"/>
          <c:min val="-1200"/>
        </c:scaling>
        <c:delete val="0"/>
        <c:axPos val="r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8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Surface Potential (mV)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800" b="1" i="0" u="none" strike="noStrike" kern="1200" baseline="0">
                  <a:solidFill>
                    <a:sysClr val="windowText" lastClr="000000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19050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16007848"/>
        <c:crosses val="max"/>
        <c:crossBetween val="midCat"/>
        <c:majorUnit val="100"/>
      </c:valAx>
      <c:valAx>
        <c:axId val="51600784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516004240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5600240594925633"/>
          <c:y val="7.2524788568095619E-2"/>
          <c:w val="0.41762576024961839"/>
          <c:h val="0.378234300497794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 b="1">
          <a:solidFill>
            <a:sysClr val="windowText" lastClr="000000"/>
          </a:solidFill>
        </a:defRPr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smoothMarker"/>
        <c:varyColors val="0"/>
        <c:ser>
          <c:idx val="0"/>
          <c:order val="0"/>
          <c:tx>
            <c:strRef>
              <c:f>Sheet7!$B$1</c:f>
              <c:strCache>
                <c:ptCount val="1"/>
                <c:pt idx="0">
                  <c:v>Compressibility</c:v>
                </c:pt>
              </c:strCache>
            </c:strRef>
          </c:tx>
          <c:marker>
            <c:symbol val="none"/>
          </c:marker>
          <c:xVal>
            <c:numRef>
              <c:f>Sheet7!$A$2:$A$1004</c:f>
              <c:numCache>
                <c:formatCode>General</c:formatCode>
                <c:ptCount val="1003"/>
                <c:pt idx="0">
                  <c:v>27.466009999999923</c:v>
                </c:pt>
                <c:pt idx="1">
                  <c:v>27.286379999999934</c:v>
                </c:pt>
                <c:pt idx="2">
                  <c:v>27.107830000000035</c:v>
                </c:pt>
                <c:pt idx="3">
                  <c:v>26.93037</c:v>
                </c:pt>
                <c:pt idx="4">
                  <c:v>26.753990000000005</c:v>
                </c:pt>
                <c:pt idx="5">
                  <c:v>26.578679999999945</c:v>
                </c:pt>
                <c:pt idx="6">
                  <c:v>26.404450000000001</c:v>
                </c:pt>
                <c:pt idx="7">
                  <c:v>26.231290000000001</c:v>
                </c:pt>
                <c:pt idx="8">
                  <c:v>26.059190000000001</c:v>
                </c:pt>
                <c:pt idx="9">
                  <c:v>25.88815</c:v>
                </c:pt>
                <c:pt idx="10">
                  <c:v>25.71818</c:v>
                </c:pt>
                <c:pt idx="11">
                  <c:v>25.54926</c:v>
                </c:pt>
                <c:pt idx="12">
                  <c:v>25.38139</c:v>
                </c:pt>
                <c:pt idx="13">
                  <c:v>25.214569999999988</c:v>
                </c:pt>
                <c:pt idx="14">
                  <c:v>25.0488</c:v>
                </c:pt>
                <c:pt idx="15">
                  <c:v>24.884070000000001</c:v>
                </c:pt>
                <c:pt idx="16">
                  <c:v>24.720369999999949</c:v>
                </c:pt>
                <c:pt idx="17">
                  <c:v>24.55771</c:v>
                </c:pt>
                <c:pt idx="18">
                  <c:v>24.396080000000001</c:v>
                </c:pt>
                <c:pt idx="19">
                  <c:v>24.235479999999946</c:v>
                </c:pt>
                <c:pt idx="20">
                  <c:v>24.07591</c:v>
                </c:pt>
                <c:pt idx="21">
                  <c:v>23.917349999999946</c:v>
                </c:pt>
                <c:pt idx="22">
                  <c:v>23.759810000000005</c:v>
                </c:pt>
                <c:pt idx="23">
                  <c:v>23.603290000000001</c:v>
                </c:pt>
                <c:pt idx="24">
                  <c:v>23.447769999999938</c:v>
                </c:pt>
                <c:pt idx="25">
                  <c:v>23.29326</c:v>
                </c:pt>
                <c:pt idx="26">
                  <c:v>23.139759999999999</c:v>
                </c:pt>
                <c:pt idx="27">
                  <c:v>22.98725</c:v>
                </c:pt>
                <c:pt idx="28">
                  <c:v>22.835739999999934</c:v>
                </c:pt>
                <c:pt idx="29">
                  <c:v>22.685229999999923</c:v>
                </c:pt>
                <c:pt idx="30">
                  <c:v>22.535699999999945</c:v>
                </c:pt>
                <c:pt idx="31">
                  <c:v>22.387160000000005</c:v>
                </c:pt>
                <c:pt idx="32">
                  <c:v>22.239599999999989</c:v>
                </c:pt>
                <c:pt idx="33">
                  <c:v>22.093019999999989</c:v>
                </c:pt>
                <c:pt idx="34">
                  <c:v>21.947409999999934</c:v>
                </c:pt>
                <c:pt idx="35">
                  <c:v>21.802779999999938</c:v>
                </c:pt>
                <c:pt idx="36">
                  <c:v>21.659109999999988</c:v>
                </c:pt>
                <c:pt idx="37">
                  <c:v>21.51641</c:v>
                </c:pt>
                <c:pt idx="38">
                  <c:v>21.374669999999988</c:v>
                </c:pt>
                <c:pt idx="39">
                  <c:v>21.233889999999999</c:v>
                </c:pt>
                <c:pt idx="40">
                  <c:v>21.094059999999999</c:v>
                </c:pt>
                <c:pt idx="41">
                  <c:v>20.955179999999945</c:v>
                </c:pt>
                <c:pt idx="42">
                  <c:v>20.817250000000062</c:v>
                </c:pt>
                <c:pt idx="43">
                  <c:v>20.68027</c:v>
                </c:pt>
                <c:pt idx="44">
                  <c:v>20.544219999999989</c:v>
                </c:pt>
                <c:pt idx="45">
                  <c:v>20.409109999999938</c:v>
                </c:pt>
                <c:pt idx="46">
                  <c:v>20.274930000000001</c:v>
                </c:pt>
                <c:pt idx="47">
                  <c:v>20.141690000000001</c:v>
                </c:pt>
                <c:pt idx="48">
                  <c:v>20.009370000000001</c:v>
                </c:pt>
                <c:pt idx="49">
                  <c:v>19.877970000000062</c:v>
                </c:pt>
                <c:pt idx="50">
                  <c:v>19.747489999999949</c:v>
                </c:pt>
                <c:pt idx="51">
                  <c:v>19.617930000000062</c:v>
                </c:pt>
                <c:pt idx="52">
                  <c:v>19.489279999999923</c:v>
                </c:pt>
                <c:pt idx="53">
                  <c:v>19.361529999999938</c:v>
                </c:pt>
                <c:pt idx="54">
                  <c:v>19.2347</c:v>
                </c:pt>
                <c:pt idx="55">
                  <c:v>19.10876</c:v>
                </c:pt>
                <c:pt idx="56">
                  <c:v>18.983729999999884</c:v>
                </c:pt>
                <c:pt idx="57">
                  <c:v>18.859580000000001</c:v>
                </c:pt>
                <c:pt idx="58">
                  <c:v>18.736329999999946</c:v>
                </c:pt>
                <c:pt idx="59">
                  <c:v>18.613969999999998</c:v>
                </c:pt>
                <c:pt idx="60">
                  <c:v>18.492489999999918</c:v>
                </c:pt>
                <c:pt idx="61">
                  <c:v>18.371890000000057</c:v>
                </c:pt>
                <c:pt idx="62">
                  <c:v>18.25217</c:v>
                </c:pt>
                <c:pt idx="63">
                  <c:v>18.133320000000001</c:v>
                </c:pt>
                <c:pt idx="64">
                  <c:v>18.015350000000005</c:v>
                </c:pt>
                <c:pt idx="65">
                  <c:v>17.898239999999934</c:v>
                </c:pt>
                <c:pt idx="66">
                  <c:v>17.78199</c:v>
                </c:pt>
                <c:pt idx="67">
                  <c:v>17.666599999999946</c:v>
                </c:pt>
                <c:pt idx="68">
                  <c:v>17.552070000000001</c:v>
                </c:pt>
                <c:pt idx="69">
                  <c:v>17.438389999999938</c:v>
                </c:pt>
                <c:pt idx="70">
                  <c:v>17.325569999999946</c:v>
                </c:pt>
                <c:pt idx="71">
                  <c:v>17.21358</c:v>
                </c:pt>
                <c:pt idx="72">
                  <c:v>17.102439999999934</c:v>
                </c:pt>
                <c:pt idx="73">
                  <c:v>16.992139999999896</c:v>
                </c:pt>
                <c:pt idx="74">
                  <c:v>16.882669999999923</c:v>
                </c:pt>
                <c:pt idx="75">
                  <c:v>16.774039999999989</c:v>
                </c:pt>
                <c:pt idx="76">
                  <c:v>16.666229999999945</c:v>
                </c:pt>
                <c:pt idx="77">
                  <c:v>16.559249999999945</c:v>
                </c:pt>
                <c:pt idx="78">
                  <c:v>16.45309</c:v>
                </c:pt>
                <c:pt idx="79">
                  <c:v>16.347740000000002</c:v>
                </c:pt>
                <c:pt idx="80">
                  <c:v>16.243219999999923</c:v>
                </c:pt>
                <c:pt idx="81">
                  <c:v>16.139500000000005</c:v>
                </c:pt>
                <c:pt idx="82">
                  <c:v>16.03659</c:v>
                </c:pt>
                <c:pt idx="83">
                  <c:v>15.934480000000002</c:v>
                </c:pt>
                <c:pt idx="84">
                  <c:v>15.833170000000001</c:v>
                </c:pt>
                <c:pt idx="85">
                  <c:v>15.732660000000001</c:v>
                </c:pt>
                <c:pt idx="86">
                  <c:v>15.632950000000001</c:v>
                </c:pt>
                <c:pt idx="87">
                  <c:v>15.53402</c:v>
                </c:pt>
                <c:pt idx="88">
                  <c:v>15.435880000000004</c:v>
                </c:pt>
                <c:pt idx="89">
                  <c:v>15.338520000000001</c:v>
                </c:pt>
                <c:pt idx="90">
                  <c:v>15.24194</c:v>
                </c:pt>
                <c:pt idx="91">
                  <c:v>15.146140000000001</c:v>
                </c:pt>
                <c:pt idx="92">
                  <c:v>15.05111</c:v>
                </c:pt>
                <c:pt idx="93">
                  <c:v>14.956850000000006</c:v>
                </c:pt>
                <c:pt idx="94">
                  <c:v>14.863350000000002</c:v>
                </c:pt>
                <c:pt idx="95">
                  <c:v>14.770620000000001</c:v>
                </c:pt>
                <c:pt idx="96">
                  <c:v>14.67864</c:v>
                </c:pt>
                <c:pt idx="97">
                  <c:v>14.58742</c:v>
                </c:pt>
                <c:pt idx="98">
                  <c:v>14.49695</c:v>
                </c:pt>
                <c:pt idx="99">
                  <c:v>14.40723</c:v>
                </c:pt>
                <c:pt idx="100">
                  <c:v>14.318250000000001</c:v>
                </c:pt>
                <c:pt idx="101">
                  <c:v>14.23001</c:v>
                </c:pt>
                <c:pt idx="102">
                  <c:v>14.14251</c:v>
                </c:pt>
                <c:pt idx="103">
                  <c:v>14.055750000000026</c:v>
                </c:pt>
                <c:pt idx="104">
                  <c:v>13.969710000000006</c:v>
                </c:pt>
                <c:pt idx="105">
                  <c:v>13.884400000000024</c:v>
                </c:pt>
                <c:pt idx="106">
                  <c:v>13.79982</c:v>
                </c:pt>
                <c:pt idx="107">
                  <c:v>13.715950000000001</c:v>
                </c:pt>
                <c:pt idx="108">
                  <c:v>13.6328</c:v>
                </c:pt>
                <c:pt idx="109">
                  <c:v>13.550370000000001</c:v>
                </c:pt>
                <c:pt idx="110">
                  <c:v>13.468640000000002</c:v>
                </c:pt>
                <c:pt idx="111">
                  <c:v>13.38762</c:v>
                </c:pt>
                <c:pt idx="112">
                  <c:v>13.3073</c:v>
                </c:pt>
                <c:pt idx="113">
                  <c:v>13.227679999999999</c:v>
                </c:pt>
                <c:pt idx="114">
                  <c:v>13.14875</c:v>
                </c:pt>
                <c:pt idx="115">
                  <c:v>13.07052</c:v>
                </c:pt>
                <c:pt idx="116">
                  <c:v>12.992980000000006</c:v>
                </c:pt>
                <c:pt idx="117">
                  <c:v>12.916120000000001</c:v>
                </c:pt>
                <c:pt idx="118">
                  <c:v>12.83994</c:v>
                </c:pt>
                <c:pt idx="119">
                  <c:v>12.76444</c:v>
                </c:pt>
                <c:pt idx="120">
                  <c:v>12.68961</c:v>
                </c:pt>
                <c:pt idx="121">
                  <c:v>12.615460000000002</c:v>
                </c:pt>
                <c:pt idx="122">
                  <c:v>12.541969999999999</c:v>
                </c:pt>
                <c:pt idx="123">
                  <c:v>12.469150000000004</c:v>
                </c:pt>
                <c:pt idx="124">
                  <c:v>12.396980000000006</c:v>
                </c:pt>
                <c:pt idx="125">
                  <c:v>12.325480000000036</c:v>
                </c:pt>
                <c:pt idx="126">
                  <c:v>12.254620000000001</c:v>
                </c:pt>
                <c:pt idx="127">
                  <c:v>12.184420000000001</c:v>
                </c:pt>
                <c:pt idx="128">
                  <c:v>12.11486</c:v>
                </c:pt>
                <c:pt idx="129">
                  <c:v>12.045950000000001</c:v>
                </c:pt>
                <c:pt idx="130">
                  <c:v>11.97767</c:v>
                </c:pt>
                <c:pt idx="131">
                  <c:v>11.910030000000004</c:v>
                </c:pt>
                <c:pt idx="132">
                  <c:v>11.843030000000002</c:v>
                </c:pt>
                <c:pt idx="133">
                  <c:v>11.77665</c:v>
                </c:pt>
                <c:pt idx="134">
                  <c:v>11.710900000000001</c:v>
                </c:pt>
                <c:pt idx="135">
                  <c:v>11.645770000000001</c:v>
                </c:pt>
                <c:pt idx="136">
                  <c:v>11.581250000000001</c:v>
                </c:pt>
                <c:pt idx="137">
                  <c:v>11.51736</c:v>
                </c:pt>
                <c:pt idx="138">
                  <c:v>11.45407</c:v>
                </c:pt>
                <c:pt idx="139">
                  <c:v>11.391390000000001</c:v>
                </c:pt>
                <c:pt idx="140">
                  <c:v>11.329320000000001</c:v>
                </c:pt>
                <c:pt idx="141">
                  <c:v>11.267850000000001</c:v>
                </c:pt>
                <c:pt idx="142">
                  <c:v>11.20697</c:v>
                </c:pt>
                <c:pt idx="143">
                  <c:v>11.14669</c:v>
                </c:pt>
                <c:pt idx="144">
                  <c:v>11.087</c:v>
                </c:pt>
                <c:pt idx="145">
                  <c:v>11.027890000000001</c:v>
                </c:pt>
                <c:pt idx="146">
                  <c:v>10.96937</c:v>
                </c:pt>
                <c:pt idx="147">
                  <c:v>10.911430000000006</c:v>
                </c:pt>
                <c:pt idx="148">
                  <c:v>10.85407</c:v>
                </c:pt>
                <c:pt idx="149">
                  <c:v>10.797280000000001</c:v>
                </c:pt>
                <c:pt idx="150">
                  <c:v>10.741059999999999</c:v>
                </c:pt>
                <c:pt idx="151">
                  <c:v>10.685400000000024</c:v>
                </c:pt>
                <c:pt idx="152">
                  <c:v>10.63031</c:v>
                </c:pt>
                <c:pt idx="153">
                  <c:v>10.57577</c:v>
                </c:pt>
                <c:pt idx="154">
                  <c:v>10.521790000000001</c:v>
                </c:pt>
                <c:pt idx="155">
                  <c:v>10.468360000000001</c:v>
                </c:pt>
                <c:pt idx="156">
                  <c:v>10.415490000000029</c:v>
                </c:pt>
                <c:pt idx="157">
                  <c:v>10.363150000000006</c:v>
                </c:pt>
                <c:pt idx="158">
                  <c:v>10.311360000000001</c:v>
                </c:pt>
                <c:pt idx="159">
                  <c:v>10.2601</c:v>
                </c:pt>
                <c:pt idx="160">
                  <c:v>10.209379999999999</c:v>
                </c:pt>
                <c:pt idx="161">
                  <c:v>10.1592</c:v>
                </c:pt>
                <c:pt idx="162">
                  <c:v>10.109530000000024</c:v>
                </c:pt>
                <c:pt idx="163">
                  <c:v>10.060400000000024</c:v>
                </c:pt>
                <c:pt idx="164">
                  <c:v>10.01178</c:v>
                </c:pt>
                <c:pt idx="165">
                  <c:v>9.9636800000000267</c:v>
                </c:pt>
                <c:pt idx="166">
                  <c:v>9.9160900000000005</c:v>
                </c:pt>
                <c:pt idx="167">
                  <c:v>9.8690100000000047</c:v>
                </c:pt>
                <c:pt idx="168">
                  <c:v>9.8224400000000287</c:v>
                </c:pt>
                <c:pt idx="169">
                  <c:v>9.7763799999999996</c:v>
                </c:pt>
                <c:pt idx="170">
                  <c:v>9.73081</c:v>
                </c:pt>
                <c:pt idx="171">
                  <c:v>9.6857400000000027</c:v>
                </c:pt>
                <c:pt idx="172">
                  <c:v>9.6411599999999993</c:v>
                </c:pt>
                <c:pt idx="173">
                  <c:v>9.5970700000000004</c:v>
                </c:pt>
                <c:pt idx="174">
                  <c:v>9.5534600000000047</c:v>
                </c:pt>
                <c:pt idx="175">
                  <c:v>9.5103400000000011</c:v>
                </c:pt>
                <c:pt idx="176">
                  <c:v>9.4676900000000028</c:v>
                </c:pt>
                <c:pt idx="177">
                  <c:v>9.4255200000000006</c:v>
                </c:pt>
                <c:pt idx="178">
                  <c:v>9.3838200000000001</c:v>
                </c:pt>
                <c:pt idx="179">
                  <c:v>9.3425900000000048</c:v>
                </c:pt>
                <c:pt idx="180">
                  <c:v>9.3018300000000007</c:v>
                </c:pt>
                <c:pt idx="181">
                  <c:v>9.2615200000000009</c:v>
                </c:pt>
                <c:pt idx="182">
                  <c:v>9.2216699999999996</c:v>
                </c:pt>
                <c:pt idx="183">
                  <c:v>9.1822800000000004</c:v>
                </c:pt>
                <c:pt idx="184">
                  <c:v>9.1433400000000002</c:v>
                </c:pt>
                <c:pt idx="185">
                  <c:v>9.1048400000000012</c:v>
                </c:pt>
                <c:pt idx="186">
                  <c:v>9.0667900000000028</c:v>
                </c:pt>
                <c:pt idx="187">
                  <c:v>9.0291800000000002</c:v>
                </c:pt>
                <c:pt idx="188">
                  <c:v>8.9920000000000027</c:v>
                </c:pt>
                <c:pt idx="189">
                  <c:v>8.9552600000000027</c:v>
                </c:pt>
                <c:pt idx="190">
                  <c:v>8.9189500000000006</c:v>
                </c:pt>
                <c:pt idx="191">
                  <c:v>8.8830600000000004</c:v>
                </c:pt>
                <c:pt idx="192">
                  <c:v>8.8475900000000003</c:v>
                </c:pt>
                <c:pt idx="193">
                  <c:v>8.8125500000000248</c:v>
                </c:pt>
                <c:pt idx="194">
                  <c:v>8.7779199999999999</c:v>
                </c:pt>
                <c:pt idx="195">
                  <c:v>8.7437000000000005</c:v>
                </c:pt>
                <c:pt idx="196">
                  <c:v>8.7098900000000015</c:v>
                </c:pt>
                <c:pt idx="197">
                  <c:v>8.6764800000000228</c:v>
                </c:pt>
                <c:pt idx="198">
                  <c:v>8.6434800000000003</c:v>
                </c:pt>
                <c:pt idx="199">
                  <c:v>8.6108700000000002</c:v>
                </c:pt>
                <c:pt idx="200">
                  <c:v>8.5786600000000011</c:v>
                </c:pt>
                <c:pt idx="201">
                  <c:v>8.5468400000000013</c:v>
                </c:pt>
                <c:pt idx="202">
                  <c:v>8.5154100000000028</c:v>
                </c:pt>
                <c:pt idx="203">
                  <c:v>8.4843600000000006</c:v>
                </c:pt>
                <c:pt idx="204">
                  <c:v>8.4537000000000067</c:v>
                </c:pt>
                <c:pt idx="205">
                  <c:v>8.4234000000000027</c:v>
                </c:pt>
                <c:pt idx="206">
                  <c:v>8.3934900000000248</c:v>
                </c:pt>
                <c:pt idx="207">
                  <c:v>8.3639400000000048</c:v>
                </c:pt>
                <c:pt idx="208">
                  <c:v>8.3347600000000011</c:v>
                </c:pt>
                <c:pt idx="209">
                  <c:v>8.3059400000000068</c:v>
                </c:pt>
                <c:pt idx="210">
                  <c:v>8.2774800000000006</c:v>
                </c:pt>
                <c:pt idx="211">
                  <c:v>8.2493799999999986</c:v>
                </c:pt>
                <c:pt idx="212">
                  <c:v>8.2216299999999993</c:v>
                </c:pt>
                <c:pt idx="213">
                  <c:v>8.1942299999999992</c:v>
                </c:pt>
                <c:pt idx="214">
                  <c:v>8.1671800000000001</c:v>
                </c:pt>
                <c:pt idx="215">
                  <c:v>8.1404700000000005</c:v>
                </c:pt>
                <c:pt idx="216">
                  <c:v>8.1140900000000009</c:v>
                </c:pt>
                <c:pt idx="217">
                  <c:v>8.0880500000000008</c:v>
                </c:pt>
                <c:pt idx="218">
                  <c:v>8.0623400000000007</c:v>
                </c:pt>
                <c:pt idx="219">
                  <c:v>8.0369700000000002</c:v>
                </c:pt>
                <c:pt idx="220">
                  <c:v>8.0119100000000003</c:v>
                </c:pt>
                <c:pt idx="221">
                  <c:v>7.9871799999999995</c:v>
                </c:pt>
                <c:pt idx="222">
                  <c:v>7.9627600000000003</c:v>
                </c:pt>
                <c:pt idx="223">
                  <c:v>7.9386600000000165</c:v>
                </c:pt>
                <c:pt idx="224">
                  <c:v>7.9148699999999996</c:v>
                </c:pt>
                <c:pt idx="225">
                  <c:v>7.8913799999999998</c:v>
                </c:pt>
                <c:pt idx="226">
                  <c:v>7.8681999999999945</c:v>
                </c:pt>
                <c:pt idx="227">
                  <c:v>7.8453200000000001</c:v>
                </c:pt>
                <c:pt idx="228">
                  <c:v>7.8227399999999863</c:v>
                </c:pt>
                <c:pt idx="229">
                  <c:v>7.80044</c:v>
                </c:pt>
                <c:pt idx="230">
                  <c:v>7.7784399999999998</c:v>
                </c:pt>
                <c:pt idx="231">
                  <c:v>7.7567300000000001</c:v>
                </c:pt>
                <c:pt idx="232">
                  <c:v>7.7352900000000124</c:v>
                </c:pt>
                <c:pt idx="233">
                  <c:v>7.7141399999999871</c:v>
                </c:pt>
                <c:pt idx="234">
                  <c:v>7.6932600000000004</c:v>
                </c:pt>
                <c:pt idx="235">
                  <c:v>7.6726599999999996</c:v>
                </c:pt>
                <c:pt idx="236">
                  <c:v>7.6523199999999862</c:v>
                </c:pt>
                <c:pt idx="237">
                  <c:v>7.63225</c:v>
                </c:pt>
                <c:pt idx="238">
                  <c:v>7.6124299999999945</c:v>
                </c:pt>
                <c:pt idx="239">
                  <c:v>7.5928799999999965</c:v>
                </c:pt>
                <c:pt idx="240">
                  <c:v>7.5735799999999998</c:v>
                </c:pt>
                <c:pt idx="241">
                  <c:v>7.5545399999999852</c:v>
                </c:pt>
                <c:pt idx="242">
                  <c:v>7.5357399999999997</c:v>
                </c:pt>
                <c:pt idx="243">
                  <c:v>7.5171899999999852</c:v>
                </c:pt>
                <c:pt idx="244">
                  <c:v>7.4988799999999998</c:v>
                </c:pt>
                <c:pt idx="245">
                  <c:v>7.4808199999999996</c:v>
                </c:pt>
                <c:pt idx="246">
                  <c:v>7.4629799999999955</c:v>
                </c:pt>
                <c:pt idx="247">
                  <c:v>7.4453800000000001</c:v>
                </c:pt>
                <c:pt idx="248">
                  <c:v>7.4280099999999996</c:v>
                </c:pt>
                <c:pt idx="249">
                  <c:v>7.4108700000000001</c:v>
                </c:pt>
                <c:pt idx="250">
                  <c:v>7.3939599999999945</c:v>
                </c:pt>
                <c:pt idx="251">
                  <c:v>7.3772599999999997</c:v>
                </c:pt>
                <c:pt idx="252">
                  <c:v>7.3607799999999965</c:v>
                </c:pt>
                <c:pt idx="253">
                  <c:v>7.3445199999999842</c:v>
                </c:pt>
                <c:pt idx="254">
                  <c:v>7.3284699999999985</c:v>
                </c:pt>
                <c:pt idx="255">
                  <c:v>7.3126299999999995</c:v>
                </c:pt>
                <c:pt idx="256">
                  <c:v>7.2969999999999997</c:v>
                </c:pt>
                <c:pt idx="257">
                  <c:v>7.2815700000000003</c:v>
                </c:pt>
                <c:pt idx="258">
                  <c:v>7.2663500000000001</c:v>
                </c:pt>
                <c:pt idx="259">
                  <c:v>7.2513199999999998</c:v>
                </c:pt>
                <c:pt idx="260">
                  <c:v>7.2364899999999999</c:v>
                </c:pt>
                <c:pt idx="261">
                  <c:v>7.2218499999999999</c:v>
                </c:pt>
                <c:pt idx="262">
                  <c:v>7.2073999999999998</c:v>
                </c:pt>
                <c:pt idx="263">
                  <c:v>7.1931499999999975</c:v>
                </c:pt>
                <c:pt idx="264">
                  <c:v>7.1790799999999999</c:v>
                </c:pt>
                <c:pt idx="265">
                  <c:v>7.1651899999999795</c:v>
                </c:pt>
                <c:pt idx="266">
                  <c:v>7.1514799999999985</c:v>
                </c:pt>
                <c:pt idx="267">
                  <c:v>7.1379499999999965</c:v>
                </c:pt>
                <c:pt idx="268">
                  <c:v>7.1245999999999832</c:v>
                </c:pt>
                <c:pt idx="269">
                  <c:v>7.1114199999999945</c:v>
                </c:pt>
                <c:pt idx="270">
                  <c:v>7.0984099999999986</c:v>
                </c:pt>
                <c:pt idx="271">
                  <c:v>7.0855699999999997</c:v>
                </c:pt>
                <c:pt idx="272">
                  <c:v>7.0728999999999997</c:v>
                </c:pt>
                <c:pt idx="273">
                  <c:v>7.0603899999999955</c:v>
                </c:pt>
                <c:pt idx="274">
                  <c:v>7.0480400000000003</c:v>
                </c:pt>
                <c:pt idx="275">
                  <c:v>7.0358499999999999</c:v>
                </c:pt>
                <c:pt idx="276">
                  <c:v>7.0238199999999873</c:v>
                </c:pt>
                <c:pt idx="277">
                  <c:v>7.0119499999999997</c:v>
                </c:pt>
                <c:pt idx="278">
                  <c:v>7.0002300000000002</c:v>
                </c:pt>
                <c:pt idx="279">
                  <c:v>6.9886500000000034</c:v>
                </c:pt>
                <c:pt idx="280">
                  <c:v>6.9772300000000014</c:v>
                </c:pt>
                <c:pt idx="281">
                  <c:v>6.9659499999999985</c:v>
                </c:pt>
                <c:pt idx="282">
                  <c:v>6.9548199999999945</c:v>
                </c:pt>
                <c:pt idx="283">
                  <c:v>6.9438300000000002</c:v>
                </c:pt>
                <c:pt idx="284">
                  <c:v>6.9329799999999997</c:v>
                </c:pt>
                <c:pt idx="285">
                  <c:v>6.9222700000000001</c:v>
                </c:pt>
                <c:pt idx="286">
                  <c:v>6.9117000000000024</c:v>
                </c:pt>
                <c:pt idx="287">
                  <c:v>6.9012500000000134</c:v>
                </c:pt>
                <c:pt idx="288">
                  <c:v>6.8909499999999975</c:v>
                </c:pt>
                <c:pt idx="289">
                  <c:v>6.8807700000000001</c:v>
                </c:pt>
                <c:pt idx="290">
                  <c:v>6.8707200000000004</c:v>
                </c:pt>
                <c:pt idx="291">
                  <c:v>6.8607899999999873</c:v>
                </c:pt>
                <c:pt idx="292">
                  <c:v>6.851</c:v>
                </c:pt>
                <c:pt idx="293">
                  <c:v>6.8413199999999996</c:v>
                </c:pt>
                <c:pt idx="294">
                  <c:v>6.8317700000000023</c:v>
                </c:pt>
                <c:pt idx="295">
                  <c:v>6.8223299999999965</c:v>
                </c:pt>
                <c:pt idx="296">
                  <c:v>6.8130099999999985</c:v>
                </c:pt>
                <c:pt idx="297">
                  <c:v>6.8038099999999995</c:v>
                </c:pt>
                <c:pt idx="298">
                  <c:v>6.7947199999999945</c:v>
                </c:pt>
                <c:pt idx="299">
                  <c:v>6.7857500000000002</c:v>
                </c:pt>
                <c:pt idx="300">
                  <c:v>6.7768800000000002</c:v>
                </c:pt>
                <c:pt idx="301">
                  <c:v>6.7681199999999873</c:v>
                </c:pt>
                <c:pt idx="302">
                  <c:v>6.7594700000000003</c:v>
                </c:pt>
                <c:pt idx="303">
                  <c:v>6.7509299999999985</c:v>
                </c:pt>
                <c:pt idx="304">
                  <c:v>6.7424900000000001</c:v>
                </c:pt>
                <c:pt idx="305">
                  <c:v>6.7341499999999996</c:v>
                </c:pt>
                <c:pt idx="306">
                  <c:v>6.725919999999987</c:v>
                </c:pt>
                <c:pt idx="307">
                  <c:v>6.7177799999999985</c:v>
                </c:pt>
                <c:pt idx="308">
                  <c:v>6.7097400000000134</c:v>
                </c:pt>
                <c:pt idx="309">
                  <c:v>6.7018000000000004</c:v>
                </c:pt>
                <c:pt idx="310">
                  <c:v>6.6939499999999965</c:v>
                </c:pt>
                <c:pt idx="311">
                  <c:v>6.6862000000000004</c:v>
                </c:pt>
                <c:pt idx="312">
                  <c:v>6.6785299999999985</c:v>
                </c:pt>
                <c:pt idx="313">
                  <c:v>6.67096</c:v>
                </c:pt>
                <c:pt idx="314">
                  <c:v>6.6634799999999945</c:v>
                </c:pt>
                <c:pt idx="315">
                  <c:v>6.6560799999999976</c:v>
                </c:pt>
                <c:pt idx="316">
                  <c:v>6.6487699999999998</c:v>
                </c:pt>
                <c:pt idx="317">
                  <c:v>6.6415499999999996</c:v>
                </c:pt>
                <c:pt idx="318">
                  <c:v>6.6344099999999955</c:v>
                </c:pt>
                <c:pt idx="319">
                  <c:v>6.6273499999999945</c:v>
                </c:pt>
                <c:pt idx="320">
                  <c:v>6.6203699999999985</c:v>
                </c:pt>
                <c:pt idx="321">
                  <c:v>6.6134699999999995</c:v>
                </c:pt>
                <c:pt idx="322">
                  <c:v>6.6066500000000001</c:v>
                </c:pt>
                <c:pt idx="323">
                  <c:v>6.5999099999999995</c:v>
                </c:pt>
                <c:pt idx="324">
                  <c:v>6.5932399999999998</c:v>
                </c:pt>
                <c:pt idx="325">
                  <c:v>6.5866500000000014</c:v>
                </c:pt>
                <c:pt idx="326">
                  <c:v>6.5801299999999996</c:v>
                </c:pt>
                <c:pt idx="327">
                  <c:v>6.5736900000000134</c:v>
                </c:pt>
                <c:pt idx="328">
                  <c:v>6.5673099999999955</c:v>
                </c:pt>
                <c:pt idx="329">
                  <c:v>6.5610099999999996</c:v>
                </c:pt>
                <c:pt idx="330">
                  <c:v>6.5547699999999995</c:v>
                </c:pt>
                <c:pt idx="331">
                  <c:v>6.5486000000000004</c:v>
                </c:pt>
                <c:pt idx="332">
                  <c:v>6.5424999999999995</c:v>
                </c:pt>
                <c:pt idx="333">
                  <c:v>6.5364599999999999</c:v>
                </c:pt>
                <c:pt idx="334">
                  <c:v>6.5304900000000004</c:v>
                </c:pt>
                <c:pt idx="335">
                  <c:v>6.5245799999999852</c:v>
                </c:pt>
                <c:pt idx="336">
                  <c:v>6.5187400000000002</c:v>
                </c:pt>
                <c:pt idx="337">
                  <c:v>6.5129499999999965</c:v>
                </c:pt>
                <c:pt idx="338">
                  <c:v>6.5072299999999998</c:v>
                </c:pt>
                <c:pt idx="339">
                  <c:v>6.5015599999999996</c:v>
                </c:pt>
                <c:pt idx="340">
                  <c:v>6.4959600000000002</c:v>
                </c:pt>
                <c:pt idx="341">
                  <c:v>6.4904099999999998</c:v>
                </c:pt>
                <c:pt idx="342">
                  <c:v>6.4849199999999945</c:v>
                </c:pt>
                <c:pt idx="343">
                  <c:v>6.4794800000000023</c:v>
                </c:pt>
                <c:pt idx="344">
                  <c:v>6.4741</c:v>
                </c:pt>
                <c:pt idx="345">
                  <c:v>6.4687700000000001</c:v>
                </c:pt>
                <c:pt idx="346">
                  <c:v>6.4634900000000002</c:v>
                </c:pt>
                <c:pt idx="347">
                  <c:v>6.4582700000000024</c:v>
                </c:pt>
                <c:pt idx="348">
                  <c:v>6.4530900000000004</c:v>
                </c:pt>
                <c:pt idx="349">
                  <c:v>6.4479699999999998</c:v>
                </c:pt>
                <c:pt idx="350">
                  <c:v>6.4428999999999998</c:v>
                </c:pt>
                <c:pt idx="351">
                  <c:v>6.4378700000000002</c:v>
                </c:pt>
                <c:pt idx="352">
                  <c:v>6.4329000000000001</c:v>
                </c:pt>
                <c:pt idx="353">
                  <c:v>6.4279699999999975</c:v>
                </c:pt>
                <c:pt idx="354">
                  <c:v>6.4230799999999997</c:v>
                </c:pt>
                <c:pt idx="355">
                  <c:v>6.4182399999999999</c:v>
                </c:pt>
                <c:pt idx="356">
                  <c:v>6.4134500000000001</c:v>
                </c:pt>
                <c:pt idx="357">
                  <c:v>6.4087000000000014</c:v>
                </c:pt>
                <c:pt idx="358">
                  <c:v>6.4039900000000003</c:v>
                </c:pt>
                <c:pt idx="359">
                  <c:v>6.39933</c:v>
                </c:pt>
                <c:pt idx="360">
                  <c:v>6.3946999999999985</c:v>
                </c:pt>
                <c:pt idx="361">
                  <c:v>6.3901199999999863</c:v>
                </c:pt>
                <c:pt idx="362">
                  <c:v>6.3855799999999965</c:v>
                </c:pt>
                <c:pt idx="363">
                  <c:v>6.3810799999999999</c:v>
                </c:pt>
                <c:pt idx="364">
                  <c:v>6.3766100000000003</c:v>
                </c:pt>
                <c:pt idx="365">
                  <c:v>6.3721899999999945</c:v>
                </c:pt>
                <c:pt idx="366">
                  <c:v>6.3677999999999955</c:v>
                </c:pt>
                <c:pt idx="367">
                  <c:v>6.3634499999999985</c:v>
                </c:pt>
                <c:pt idx="368">
                  <c:v>6.35914</c:v>
                </c:pt>
                <c:pt idx="369">
                  <c:v>6.3548599999999871</c:v>
                </c:pt>
                <c:pt idx="370">
                  <c:v>6.3506099999999996</c:v>
                </c:pt>
                <c:pt idx="371">
                  <c:v>6.3464099999999997</c:v>
                </c:pt>
                <c:pt idx="372">
                  <c:v>6.3422299999999998</c:v>
                </c:pt>
                <c:pt idx="373">
                  <c:v>6.3380900000000002</c:v>
                </c:pt>
                <c:pt idx="374">
                  <c:v>6.3339799999999995</c:v>
                </c:pt>
                <c:pt idx="375">
                  <c:v>6.3299099999999955</c:v>
                </c:pt>
                <c:pt idx="376">
                  <c:v>6.3258599999999863</c:v>
                </c:pt>
                <c:pt idx="377">
                  <c:v>6.3218499999999995</c:v>
                </c:pt>
                <c:pt idx="378">
                  <c:v>6.3178699999999965</c:v>
                </c:pt>
                <c:pt idx="379">
                  <c:v>6.3139199999999871</c:v>
                </c:pt>
                <c:pt idx="380">
                  <c:v>6.30999</c:v>
                </c:pt>
                <c:pt idx="381">
                  <c:v>6.3060999999999998</c:v>
                </c:pt>
                <c:pt idx="382">
                  <c:v>6.3022400000000003</c:v>
                </c:pt>
                <c:pt idx="383">
                  <c:v>6.2984</c:v>
                </c:pt>
                <c:pt idx="384">
                  <c:v>6.2946</c:v>
                </c:pt>
                <c:pt idx="385">
                  <c:v>6.2908099999999996</c:v>
                </c:pt>
                <c:pt idx="386">
                  <c:v>6.2870600000000003</c:v>
                </c:pt>
                <c:pt idx="387">
                  <c:v>6.2833300000000003</c:v>
                </c:pt>
                <c:pt idx="388">
                  <c:v>6.2796300000000134</c:v>
                </c:pt>
                <c:pt idx="389">
                  <c:v>6.2759600000000004</c:v>
                </c:pt>
                <c:pt idx="390">
                  <c:v>6.2723100000000001</c:v>
                </c:pt>
                <c:pt idx="391">
                  <c:v>6.2686799999999998</c:v>
                </c:pt>
                <c:pt idx="392">
                  <c:v>6.2650799999999975</c:v>
                </c:pt>
                <c:pt idx="393">
                  <c:v>6.2615099999999995</c:v>
                </c:pt>
                <c:pt idx="394">
                  <c:v>6.2579499999999975</c:v>
                </c:pt>
                <c:pt idx="395">
                  <c:v>6.2544299999999975</c:v>
                </c:pt>
                <c:pt idx="396">
                  <c:v>6.2509199999999945</c:v>
                </c:pt>
                <c:pt idx="397">
                  <c:v>6.2474400000000001</c:v>
                </c:pt>
                <c:pt idx="398">
                  <c:v>6.24397</c:v>
                </c:pt>
                <c:pt idx="399">
                  <c:v>6.2405299999999997</c:v>
                </c:pt>
                <c:pt idx="400">
                  <c:v>6.23712</c:v>
                </c:pt>
                <c:pt idx="401">
                  <c:v>6.2337199999999999</c:v>
                </c:pt>
                <c:pt idx="402">
                  <c:v>6.2303400000000124</c:v>
                </c:pt>
                <c:pt idx="403">
                  <c:v>6.2269899999999945</c:v>
                </c:pt>
                <c:pt idx="404">
                  <c:v>6.2236500000000001</c:v>
                </c:pt>
                <c:pt idx="405">
                  <c:v>6.2203400000000002</c:v>
                </c:pt>
                <c:pt idx="406">
                  <c:v>6.2170399999999955</c:v>
                </c:pt>
                <c:pt idx="407">
                  <c:v>6.2137700000000002</c:v>
                </c:pt>
                <c:pt idx="408">
                  <c:v>6.2105099999999975</c:v>
                </c:pt>
                <c:pt idx="409">
                  <c:v>6.2072700000000003</c:v>
                </c:pt>
                <c:pt idx="410">
                  <c:v>6.2040499999999996</c:v>
                </c:pt>
                <c:pt idx="411">
                  <c:v>6.20085</c:v>
                </c:pt>
                <c:pt idx="412">
                  <c:v>6.1976699999999996</c:v>
                </c:pt>
                <c:pt idx="413">
                  <c:v>6.1945099999999842</c:v>
                </c:pt>
                <c:pt idx="414">
                  <c:v>6.1913600000000004</c:v>
                </c:pt>
                <c:pt idx="415">
                  <c:v>6.1882299999999999</c:v>
                </c:pt>
                <c:pt idx="416">
                  <c:v>6.1851199999999871</c:v>
                </c:pt>
                <c:pt idx="417">
                  <c:v>6.1820199999999863</c:v>
                </c:pt>
                <c:pt idx="418">
                  <c:v>6.1789399999999945</c:v>
                </c:pt>
                <c:pt idx="419">
                  <c:v>6.1758799999999985</c:v>
                </c:pt>
                <c:pt idx="420">
                  <c:v>6.1728399999999946</c:v>
                </c:pt>
                <c:pt idx="421">
                  <c:v>6.1698099999999965</c:v>
                </c:pt>
                <c:pt idx="422">
                  <c:v>6.1667899999999873</c:v>
                </c:pt>
                <c:pt idx="423">
                  <c:v>6.1637899999999863</c:v>
                </c:pt>
                <c:pt idx="424">
                  <c:v>6.1608099999999872</c:v>
                </c:pt>
                <c:pt idx="425">
                  <c:v>6.1578399999999851</c:v>
                </c:pt>
                <c:pt idx="426">
                  <c:v>6.1548899999999813</c:v>
                </c:pt>
                <c:pt idx="427">
                  <c:v>6.1519499999999985</c:v>
                </c:pt>
                <c:pt idx="428">
                  <c:v>6.1490299999999998</c:v>
                </c:pt>
                <c:pt idx="429">
                  <c:v>6.1461199999999945</c:v>
                </c:pt>
                <c:pt idx="430">
                  <c:v>6.14323</c:v>
                </c:pt>
                <c:pt idx="431">
                  <c:v>6.1403499999999998</c:v>
                </c:pt>
                <c:pt idx="432">
                  <c:v>6.1374799999999965</c:v>
                </c:pt>
                <c:pt idx="433">
                  <c:v>6.1346299999999996</c:v>
                </c:pt>
                <c:pt idx="434">
                  <c:v>6.1317899999999996</c:v>
                </c:pt>
                <c:pt idx="435">
                  <c:v>6.1289699999999945</c:v>
                </c:pt>
                <c:pt idx="436">
                  <c:v>6.1261599999999863</c:v>
                </c:pt>
                <c:pt idx="437">
                  <c:v>6.1233599999999955</c:v>
                </c:pt>
                <c:pt idx="438">
                  <c:v>6.1205799999999861</c:v>
                </c:pt>
                <c:pt idx="439">
                  <c:v>6.1178099999999862</c:v>
                </c:pt>
                <c:pt idx="440">
                  <c:v>6.1150499999999965</c:v>
                </c:pt>
                <c:pt idx="441">
                  <c:v>6.1122999999999985</c:v>
                </c:pt>
                <c:pt idx="442">
                  <c:v>6.1095699999999997</c:v>
                </c:pt>
                <c:pt idx="443">
                  <c:v>6.1068499999999997</c:v>
                </c:pt>
                <c:pt idx="444">
                  <c:v>6.1041499999999873</c:v>
                </c:pt>
                <c:pt idx="445">
                  <c:v>6.1014499999999998</c:v>
                </c:pt>
                <c:pt idx="446">
                  <c:v>6.09877</c:v>
                </c:pt>
                <c:pt idx="447">
                  <c:v>6.0960999999999999</c:v>
                </c:pt>
                <c:pt idx="448">
                  <c:v>6.0934400000000002</c:v>
                </c:pt>
                <c:pt idx="449">
                  <c:v>6.0907900000000001</c:v>
                </c:pt>
                <c:pt idx="450">
                  <c:v>6.0881600000000002</c:v>
                </c:pt>
                <c:pt idx="451">
                  <c:v>6.0855399999999955</c:v>
                </c:pt>
                <c:pt idx="452">
                  <c:v>6.0829299999999975</c:v>
                </c:pt>
                <c:pt idx="453">
                  <c:v>6.08033</c:v>
                </c:pt>
                <c:pt idx="454">
                  <c:v>6.0777400000000004</c:v>
                </c:pt>
                <c:pt idx="455">
                  <c:v>6.0751600000000003</c:v>
                </c:pt>
                <c:pt idx="456">
                  <c:v>6.0726000000000004</c:v>
                </c:pt>
                <c:pt idx="457">
                  <c:v>6.0700399999999997</c:v>
                </c:pt>
                <c:pt idx="458">
                  <c:v>6.0674999999999955</c:v>
                </c:pt>
                <c:pt idx="459">
                  <c:v>6.0649699999999873</c:v>
                </c:pt>
                <c:pt idx="460">
                  <c:v>6.0624499999999975</c:v>
                </c:pt>
                <c:pt idx="461">
                  <c:v>6.0599400000000001</c:v>
                </c:pt>
                <c:pt idx="462">
                  <c:v>6.0574399999999873</c:v>
                </c:pt>
                <c:pt idx="463">
                  <c:v>6.0549499999999945</c:v>
                </c:pt>
                <c:pt idx="464">
                  <c:v>6.0524799999999965</c:v>
                </c:pt>
                <c:pt idx="465">
                  <c:v>6.0500099999999986</c:v>
                </c:pt>
                <c:pt idx="466">
                  <c:v>6.0475499999999975</c:v>
                </c:pt>
                <c:pt idx="467">
                  <c:v>6.0451099999999975</c:v>
                </c:pt>
                <c:pt idx="468">
                  <c:v>6.0426700000000002</c:v>
                </c:pt>
                <c:pt idx="469">
                  <c:v>6.0402500000000003</c:v>
                </c:pt>
                <c:pt idx="470">
                  <c:v>6.0378299999999996</c:v>
                </c:pt>
                <c:pt idx="471">
                  <c:v>6.0354299999999999</c:v>
                </c:pt>
                <c:pt idx="472">
                  <c:v>6.0330399999999997</c:v>
                </c:pt>
                <c:pt idx="473">
                  <c:v>6.0306500000000014</c:v>
                </c:pt>
                <c:pt idx="474">
                  <c:v>6.0282799999999996</c:v>
                </c:pt>
                <c:pt idx="475">
                  <c:v>6.0259099999999863</c:v>
                </c:pt>
                <c:pt idx="476">
                  <c:v>6.0235599999999945</c:v>
                </c:pt>
                <c:pt idx="477">
                  <c:v>6.0212199999999996</c:v>
                </c:pt>
                <c:pt idx="478">
                  <c:v>6.0188799999999985</c:v>
                </c:pt>
                <c:pt idx="479">
                  <c:v>6.0165600000000001</c:v>
                </c:pt>
                <c:pt idx="480">
                  <c:v>6.01424</c:v>
                </c:pt>
                <c:pt idx="481">
                  <c:v>6.0119400000000001</c:v>
                </c:pt>
                <c:pt idx="482">
                  <c:v>6.0096400000000134</c:v>
                </c:pt>
                <c:pt idx="483">
                  <c:v>6.0073499999999997</c:v>
                </c:pt>
                <c:pt idx="484">
                  <c:v>6.0050799999999995</c:v>
                </c:pt>
                <c:pt idx="485">
                  <c:v>6.0028099999999975</c:v>
                </c:pt>
                <c:pt idx="486">
                  <c:v>6.0005499999999996</c:v>
                </c:pt>
                <c:pt idx="487">
                  <c:v>5.9983000000000004</c:v>
                </c:pt>
                <c:pt idx="488">
                  <c:v>5.9960599999999999</c:v>
                </c:pt>
                <c:pt idx="489">
                  <c:v>5.99383</c:v>
                </c:pt>
                <c:pt idx="490">
                  <c:v>5.9916100000000014</c:v>
                </c:pt>
                <c:pt idx="491">
                  <c:v>5.9894000000000034</c:v>
                </c:pt>
                <c:pt idx="492">
                  <c:v>5.98719</c:v>
                </c:pt>
                <c:pt idx="493">
                  <c:v>5.9850000000000003</c:v>
                </c:pt>
                <c:pt idx="494">
                  <c:v>5.9828099999999997</c:v>
                </c:pt>
                <c:pt idx="495">
                  <c:v>5.9806400000000135</c:v>
                </c:pt>
                <c:pt idx="496">
                  <c:v>5.9784700000000024</c:v>
                </c:pt>
                <c:pt idx="497">
                  <c:v>5.9763100000000033</c:v>
                </c:pt>
                <c:pt idx="498">
                  <c:v>5.9741600000000004</c:v>
                </c:pt>
                <c:pt idx="499">
                  <c:v>5.9720199999999997</c:v>
                </c:pt>
                <c:pt idx="500">
                  <c:v>5.9698799999999999</c:v>
                </c:pt>
                <c:pt idx="501">
                  <c:v>5.9677600000000002</c:v>
                </c:pt>
                <c:pt idx="502">
                  <c:v>5.9656399999999996</c:v>
                </c:pt>
                <c:pt idx="503">
                  <c:v>5.9635299999999996</c:v>
                </c:pt>
                <c:pt idx="504">
                  <c:v>5.96143</c:v>
                </c:pt>
                <c:pt idx="505">
                  <c:v>5.9593400000000134</c:v>
                </c:pt>
                <c:pt idx="506">
                  <c:v>5.9572500000000002</c:v>
                </c:pt>
                <c:pt idx="507">
                  <c:v>5.9551799999999995</c:v>
                </c:pt>
                <c:pt idx="508">
                  <c:v>5.9531099999999997</c:v>
                </c:pt>
                <c:pt idx="509">
                  <c:v>5.9510500000000004</c:v>
                </c:pt>
                <c:pt idx="510">
                  <c:v>5.9489999999999998</c:v>
                </c:pt>
                <c:pt idx="511">
                  <c:v>5.9469500000000002</c:v>
                </c:pt>
                <c:pt idx="512">
                  <c:v>5.9449099999999975</c:v>
                </c:pt>
                <c:pt idx="513">
                  <c:v>5.9428799999999997</c:v>
                </c:pt>
                <c:pt idx="514">
                  <c:v>5.9408599999999998</c:v>
                </c:pt>
                <c:pt idx="515">
                  <c:v>5.9388500000000004</c:v>
                </c:pt>
                <c:pt idx="516">
                  <c:v>5.9368400000000134</c:v>
                </c:pt>
                <c:pt idx="517">
                  <c:v>5.9348400000000003</c:v>
                </c:pt>
                <c:pt idx="518">
                  <c:v>5.9328399999999997</c:v>
                </c:pt>
                <c:pt idx="519">
                  <c:v>5.9308600000000133</c:v>
                </c:pt>
                <c:pt idx="520">
                  <c:v>5.9288799999999995</c:v>
                </c:pt>
                <c:pt idx="521">
                  <c:v>5.9268999999999998</c:v>
                </c:pt>
                <c:pt idx="522">
                  <c:v>5.9249399999999852</c:v>
                </c:pt>
                <c:pt idx="523">
                  <c:v>5.9229799999999955</c:v>
                </c:pt>
                <c:pt idx="524">
                  <c:v>5.92103</c:v>
                </c:pt>
                <c:pt idx="525">
                  <c:v>5.9190800000000001</c:v>
                </c:pt>
                <c:pt idx="526">
                  <c:v>5.9171399999999945</c:v>
                </c:pt>
                <c:pt idx="527">
                  <c:v>5.9152100000000001</c:v>
                </c:pt>
                <c:pt idx="528">
                  <c:v>5.9132800000000003</c:v>
                </c:pt>
                <c:pt idx="529">
                  <c:v>5.9113600000000135</c:v>
                </c:pt>
                <c:pt idx="530">
                  <c:v>5.9094400000000133</c:v>
                </c:pt>
                <c:pt idx="531">
                  <c:v>5.9075299999999995</c:v>
                </c:pt>
                <c:pt idx="532">
                  <c:v>5.9056300000000004</c:v>
                </c:pt>
                <c:pt idx="533">
                  <c:v>5.9037300000000004</c:v>
                </c:pt>
                <c:pt idx="534">
                  <c:v>5.9018400000000124</c:v>
                </c:pt>
                <c:pt idx="535">
                  <c:v>5.8999499999999996</c:v>
                </c:pt>
                <c:pt idx="536">
                  <c:v>5.8980699999999997</c:v>
                </c:pt>
                <c:pt idx="537">
                  <c:v>5.8961899999999945</c:v>
                </c:pt>
                <c:pt idx="538">
                  <c:v>5.8943199999999862</c:v>
                </c:pt>
                <c:pt idx="539">
                  <c:v>5.8924599999999945</c:v>
                </c:pt>
                <c:pt idx="540">
                  <c:v>5.8905899999999871</c:v>
                </c:pt>
                <c:pt idx="541">
                  <c:v>5.8887400000000003</c:v>
                </c:pt>
                <c:pt idx="542">
                  <c:v>5.8868799999999997</c:v>
                </c:pt>
                <c:pt idx="543">
                  <c:v>5.8850299999999995</c:v>
                </c:pt>
                <c:pt idx="544">
                  <c:v>5.8831899999999955</c:v>
                </c:pt>
                <c:pt idx="545">
                  <c:v>5.8813500000000003</c:v>
                </c:pt>
                <c:pt idx="546">
                  <c:v>5.8795099999999998</c:v>
                </c:pt>
                <c:pt idx="547">
                  <c:v>5.8776799999999998</c:v>
                </c:pt>
                <c:pt idx="548">
                  <c:v>5.8758499999999998</c:v>
                </c:pt>
                <c:pt idx="549">
                  <c:v>5.8740299999999985</c:v>
                </c:pt>
                <c:pt idx="550">
                  <c:v>5.8722000000000003</c:v>
                </c:pt>
                <c:pt idx="551">
                  <c:v>5.8703799999999999</c:v>
                </c:pt>
                <c:pt idx="552">
                  <c:v>5.8685699999999965</c:v>
                </c:pt>
                <c:pt idx="553">
                  <c:v>5.8667499999999997</c:v>
                </c:pt>
                <c:pt idx="554">
                  <c:v>5.8649399999999785</c:v>
                </c:pt>
                <c:pt idx="555">
                  <c:v>5.8631399999999863</c:v>
                </c:pt>
                <c:pt idx="556">
                  <c:v>5.8613299999999997</c:v>
                </c:pt>
                <c:pt idx="557">
                  <c:v>5.8595299999999995</c:v>
                </c:pt>
                <c:pt idx="558">
                  <c:v>5.8577199999999863</c:v>
                </c:pt>
                <c:pt idx="559">
                  <c:v>5.8559199999999851</c:v>
                </c:pt>
                <c:pt idx="560">
                  <c:v>5.8541299999999863</c:v>
                </c:pt>
                <c:pt idx="561">
                  <c:v>5.8523299999999985</c:v>
                </c:pt>
                <c:pt idx="562">
                  <c:v>5.8505299999999965</c:v>
                </c:pt>
                <c:pt idx="563">
                  <c:v>5.8487400000000003</c:v>
                </c:pt>
                <c:pt idx="564">
                  <c:v>5.8469499999999996</c:v>
                </c:pt>
                <c:pt idx="565">
                  <c:v>5.8451499999999985</c:v>
                </c:pt>
                <c:pt idx="566">
                  <c:v>5.8433599999999997</c:v>
                </c:pt>
                <c:pt idx="567">
                  <c:v>5.8415699999999999</c:v>
                </c:pt>
                <c:pt idx="568">
                  <c:v>5.8397800000000002</c:v>
                </c:pt>
                <c:pt idx="569">
                  <c:v>5.8379799999999955</c:v>
                </c:pt>
                <c:pt idx="570">
                  <c:v>5.8361900000000002</c:v>
                </c:pt>
                <c:pt idx="571">
                  <c:v>5.8343999999999996</c:v>
                </c:pt>
                <c:pt idx="572">
                  <c:v>5.8326000000000002</c:v>
                </c:pt>
                <c:pt idx="573">
                  <c:v>5.8308099999999996</c:v>
                </c:pt>
                <c:pt idx="574">
                  <c:v>5.8290099999999985</c:v>
                </c:pt>
                <c:pt idx="575">
                  <c:v>5.8272099999999956</c:v>
                </c:pt>
                <c:pt idx="576">
                  <c:v>5.8254099999999873</c:v>
                </c:pt>
                <c:pt idx="577">
                  <c:v>5.8236099999999995</c:v>
                </c:pt>
                <c:pt idx="578">
                  <c:v>5.8218099999999975</c:v>
                </c:pt>
                <c:pt idx="579">
                  <c:v>5.8199999999999985</c:v>
                </c:pt>
                <c:pt idx="580">
                  <c:v>5.8181899999999871</c:v>
                </c:pt>
                <c:pt idx="581">
                  <c:v>5.8163799999999997</c:v>
                </c:pt>
                <c:pt idx="582">
                  <c:v>5.8145699999999945</c:v>
                </c:pt>
                <c:pt idx="583">
                  <c:v>5.8127499999999985</c:v>
                </c:pt>
                <c:pt idx="584">
                  <c:v>5.8109299999999955</c:v>
                </c:pt>
                <c:pt idx="585">
                  <c:v>5.8090999999999999</c:v>
                </c:pt>
                <c:pt idx="586">
                  <c:v>5.8072699999999999</c:v>
                </c:pt>
                <c:pt idx="587">
                  <c:v>5.8054399999999955</c:v>
                </c:pt>
                <c:pt idx="588">
                  <c:v>5.8036000000000003</c:v>
                </c:pt>
                <c:pt idx="589">
                  <c:v>5.8017599999999998</c:v>
                </c:pt>
                <c:pt idx="590">
                  <c:v>5.7999099999999997</c:v>
                </c:pt>
                <c:pt idx="591">
                  <c:v>5.7980600000000004</c:v>
                </c:pt>
                <c:pt idx="592">
                  <c:v>5.7961999999999998</c:v>
                </c:pt>
                <c:pt idx="593">
                  <c:v>5.7943299999999995</c:v>
                </c:pt>
                <c:pt idx="594">
                  <c:v>5.7924600000000002</c:v>
                </c:pt>
                <c:pt idx="595">
                  <c:v>5.7905799999999985</c:v>
                </c:pt>
                <c:pt idx="596">
                  <c:v>5.7886899999999999</c:v>
                </c:pt>
                <c:pt idx="597">
                  <c:v>5.7868000000000004</c:v>
                </c:pt>
                <c:pt idx="598">
                  <c:v>5.7848999999999995</c:v>
                </c:pt>
                <c:pt idx="599">
                  <c:v>5.7829899999999945</c:v>
                </c:pt>
                <c:pt idx="600">
                  <c:v>5.7810800000000002</c:v>
                </c:pt>
                <c:pt idx="601">
                  <c:v>5.7791500000000013</c:v>
                </c:pt>
                <c:pt idx="602">
                  <c:v>5.7772199999999998</c:v>
                </c:pt>
                <c:pt idx="603">
                  <c:v>5.7752800000000004</c:v>
                </c:pt>
                <c:pt idx="604">
                  <c:v>5.7733300000000014</c:v>
                </c:pt>
                <c:pt idx="605">
                  <c:v>5.7713700000000134</c:v>
                </c:pt>
                <c:pt idx="606">
                  <c:v>5.7693899999999996</c:v>
                </c:pt>
                <c:pt idx="607">
                  <c:v>5.7674099999999955</c:v>
                </c:pt>
                <c:pt idx="608">
                  <c:v>5.7654199999999873</c:v>
                </c:pt>
                <c:pt idx="609">
                  <c:v>5.76342</c:v>
                </c:pt>
                <c:pt idx="610">
                  <c:v>5.7614099999999997</c:v>
                </c:pt>
                <c:pt idx="611">
                  <c:v>5.7593800000000002</c:v>
                </c:pt>
                <c:pt idx="612">
                  <c:v>5.7573400000000001</c:v>
                </c:pt>
                <c:pt idx="613">
                  <c:v>5.7552899999999996</c:v>
                </c:pt>
                <c:pt idx="614">
                  <c:v>5.7532300000000003</c:v>
                </c:pt>
                <c:pt idx="615">
                  <c:v>5.7511599999999996</c:v>
                </c:pt>
                <c:pt idx="616">
                  <c:v>5.7490700000000023</c:v>
                </c:pt>
                <c:pt idx="617">
                  <c:v>5.7469700000000001</c:v>
                </c:pt>
                <c:pt idx="618">
                  <c:v>5.7448499999999996</c:v>
                </c:pt>
                <c:pt idx="619">
                  <c:v>5.7427200000000003</c:v>
                </c:pt>
                <c:pt idx="620">
                  <c:v>5.7405799999999996</c:v>
                </c:pt>
                <c:pt idx="621">
                  <c:v>5.7384199999999996</c:v>
                </c:pt>
                <c:pt idx="622">
                  <c:v>5.7362500000000134</c:v>
                </c:pt>
                <c:pt idx="623">
                  <c:v>5.7340600000000004</c:v>
                </c:pt>
                <c:pt idx="624">
                  <c:v>5.7318500000000014</c:v>
                </c:pt>
                <c:pt idx="625">
                  <c:v>5.7296300000000002</c:v>
                </c:pt>
                <c:pt idx="626">
                  <c:v>5.7273899999999873</c:v>
                </c:pt>
                <c:pt idx="627">
                  <c:v>5.7251299999999965</c:v>
                </c:pt>
                <c:pt idx="628">
                  <c:v>5.7228599999999945</c:v>
                </c:pt>
                <c:pt idx="629">
                  <c:v>5.7205699999999995</c:v>
                </c:pt>
                <c:pt idx="630">
                  <c:v>5.7182599999999999</c:v>
                </c:pt>
                <c:pt idx="631">
                  <c:v>5.7159299999999975</c:v>
                </c:pt>
                <c:pt idx="632">
                  <c:v>5.7135799999999985</c:v>
                </c:pt>
                <c:pt idx="633">
                  <c:v>5.7112100000000003</c:v>
                </c:pt>
                <c:pt idx="634">
                  <c:v>5.7088200000000002</c:v>
                </c:pt>
                <c:pt idx="635">
                  <c:v>5.70641</c:v>
                </c:pt>
                <c:pt idx="636">
                  <c:v>5.7039900000000001</c:v>
                </c:pt>
                <c:pt idx="637">
                  <c:v>5.7015399999999996</c:v>
                </c:pt>
                <c:pt idx="638">
                  <c:v>5.6990699999999999</c:v>
                </c:pt>
                <c:pt idx="639">
                  <c:v>5.6965699999999995</c:v>
                </c:pt>
                <c:pt idx="640">
                  <c:v>5.694059999999987</c:v>
                </c:pt>
                <c:pt idx="641">
                  <c:v>5.6915199999999873</c:v>
                </c:pt>
                <c:pt idx="642">
                  <c:v>5.6889599999999945</c:v>
                </c:pt>
                <c:pt idx="643">
                  <c:v>5.6863799999999998</c:v>
                </c:pt>
                <c:pt idx="644">
                  <c:v>5.68377</c:v>
                </c:pt>
                <c:pt idx="645">
                  <c:v>5.6811400000000001</c:v>
                </c:pt>
                <c:pt idx="646">
                  <c:v>5.6784799999999995</c:v>
                </c:pt>
                <c:pt idx="647">
                  <c:v>5.6757999999999997</c:v>
                </c:pt>
                <c:pt idx="648">
                  <c:v>5.6730900000000002</c:v>
                </c:pt>
                <c:pt idx="649">
                  <c:v>5.67035</c:v>
                </c:pt>
                <c:pt idx="650">
                  <c:v>5.6675899999999766</c:v>
                </c:pt>
                <c:pt idx="651">
                  <c:v>5.6648099999999832</c:v>
                </c:pt>
                <c:pt idx="652">
                  <c:v>5.6619899999999852</c:v>
                </c:pt>
                <c:pt idx="653">
                  <c:v>5.6591499999999995</c:v>
                </c:pt>
                <c:pt idx="654">
                  <c:v>5.6562799999999998</c:v>
                </c:pt>
                <c:pt idx="655">
                  <c:v>5.6533799999999985</c:v>
                </c:pt>
                <c:pt idx="656">
                  <c:v>5.6504599999999945</c:v>
                </c:pt>
                <c:pt idx="657">
                  <c:v>5.6474999999999955</c:v>
                </c:pt>
                <c:pt idx="658">
                  <c:v>5.6445099999999861</c:v>
                </c:pt>
                <c:pt idx="659">
                  <c:v>5.6414999999999997</c:v>
                </c:pt>
                <c:pt idx="660">
                  <c:v>5.6384499999999997</c:v>
                </c:pt>
                <c:pt idx="661">
                  <c:v>5.63537</c:v>
                </c:pt>
                <c:pt idx="662">
                  <c:v>5.6322599999999996</c:v>
                </c:pt>
                <c:pt idx="663">
                  <c:v>5.629119999999987</c:v>
                </c:pt>
                <c:pt idx="664">
                  <c:v>5.6259399999999795</c:v>
                </c:pt>
                <c:pt idx="665">
                  <c:v>5.6227399999999852</c:v>
                </c:pt>
                <c:pt idx="666">
                  <c:v>5.6194899999999945</c:v>
                </c:pt>
                <c:pt idx="667">
                  <c:v>5.6162200000000002</c:v>
                </c:pt>
                <c:pt idx="668">
                  <c:v>5.6129099999999852</c:v>
                </c:pt>
                <c:pt idx="669">
                  <c:v>5.6095699999999997</c:v>
                </c:pt>
                <c:pt idx="670">
                  <c:v>5.6061899999999945</c:v>
                </c:pt>
                <c:pt idx="671">
                  <c:v>5.6027699999999996</c:v>
                </c:pt>
                <c:pt idx="672">
                  <c:v>5.5993199999999996</c:v>
                </c:pt>
                <c:pt idx="673">
                  <c:v>5.5958399999999955</c:v>
                </c:pt>
                <c:pt idx="674">
                  <c:v>5.5923099999999986</c:v>
                </c:pt>
                <c:pt idx="675">
                  <c:v>5.5887500000000001</c:v>
                </c:pt>
                <c:pt idx="676">
                  <c:v>5.5851499999999996</c:v>
                </c:pt>
                <c:pt idx="677">
                  <c:v>5.5815099999999997</c:v>
                </c:pt>
                <c:pt idx="678">
                  <c:v>5.5778400000000001</c:v>
                </c:pt>
                <c:pt idx="679">
                  <c:v>5.5741199999999873</c:v>
                </c:pt>
                <c:pt idx="680">
                  <c:v>5.5703700000000014</c:v>
                </c:pt>
                <c:pt idx="681">
                  <c:v>5.5665699999999996</c:v>
                </c:pt>
                <c:pt idx="682">
                  <c:v>5.5627399999999945</c:v>
                </c:pt>
                <c:pt idx="683">
                  <c:v>5.5588600000000001</c:v>
                </c:pt>
                <c:pt idx="684">
                  <c:v>5.5549399999999851</c:v>
                </c:pt>
                <c:pt idx="685">
                  <c:v>5.5509799999999965</c:v>
                </c:pt>
                <c:pt idx="686">
                  <c:v>5.5469799999999996</c:v>
                </c:pt>
                <c:pt idx="687">
                  <c:v>5.5429299999999975</c:v>
                </c:pt>
                <c:pt idx="688">
                  <c:v>5.5388400000000004</c:v>
                </c:pt>
                <c:pt idx="689">
                  <c:v>5.5347099999999996</c:v>
                </c:pt>
                <c:pt idx="690">
                  <c:v>5.5305299999999997</c:v>
                </c:pt>
                <c:pt idx="691">
                  <c:v>5.5263099999999996</c:v>
                </c:pt>
                <c:pt idx="692">
                  <c:v>5.5220399999999863</c:v>
                </c:pt>
                <c:pt idx="693">
                  <c:v>5.5177299999999985</c:v>
                </c:pt>
                <c:pt idx="694">
                  <c:v>5.5133700000000001</c:v>
                </c:pt>
                <c:pt idx="695">
                  <c:v>5.5089600000000001</c:v>
                </c:pt>
                <c:pt idx="696">
                  <c:v>5.5045099999999945</c:v>
                </c:pt>
                <c:pt idx="697">
                  <c:v>5.5000099999999996</c:v>
                </c:pt>
                <c:pt idx="698">
                  <c:v>5.4954599999999996</c:v>
                </c:pt>
                <c:pt idx="699">
                  <c:v>5.4908700000000001</c:v>
                </c:pt>
                <c:pt idx="700">
                  <c:v>5.4862200000000145</c:v>
                </c:pt>
                <c:pt idx="701">
                  <c:v>5.4815300000000002</c:v>
                </c:pt>
                <c:pt idx="702">
                  <c:v>5.4767800000000024</c:v>
                </c:pt>
                <c:pt idx="703">
                  <c:v>5.4719899999999999</c:v>
                </c:pt>
                <c:pt idx="704">
                  <c:v>5.4671399999999863</c:v>
                </c:pt>
                <c:pt idx="705">
                  <c:v>5.46225</c:v>
                </c:pt>
                <c:pt idx="706">
                  <c:v>5.4573</c:v>
                </c:pt>
                <c:pt idx="707">
                  <c:v>5.4523000000000001</c:v>
                </c:pt>
                <c:pt idx="708">
                  <c:v>5.4472500000000004</c:v>
                </c:pt>
                <c:pt idx="709">
                  <c:v>5.4421400000000002</c:v>
                </c:pt>
                <c:pt idx="710">
                  <c:v>5.4369899999999998</c:v>
                </c:pt>
                <c:pt idx="711">
                  <c:v>5.4317700000000135</c:v>
                </c:pt>
                <c:pt idx="712">
                  <c:v>5.4265099999999995</c:v>
                </c:pt>
                <c:pt idx="713">
                  <c:v>5.4211900000000002</c:v>
                </c:pt>
                <c:pt idx="714">
                  <c:v>5.4158099999999996</c:v>
                </c:pt>
                <c:pt idx="715">
                  <c:v>5.41038</c:v>
                </c:pt>
                <c:pt idx="716">
                  <c:v>5.40489</c:v>
                </c:pt>
                <c:pt idx="717">
                  <c:v>5.3993500000000001</c:v>
                </c:pt>
                <c:pt idx="718">
                  <c:v>5.3937499999999998</c:v>
                </c:pt>
                <c:pt idx="719">
                  <c:v>5.38809</c:v>
                </c:pt>
                <c:pt idx="720">
                  <c:v>5.3823799999999995</c:v>
                </c:pt>
                <c:pt idx="721">
                  <c:v>5.3765999999999998</c:v>
                </c:pt>
                <c:pt idx="722">
                  <c:v>5.3707700000000003</c:v>
                </c:pt>
                <c:pt idx="723">
                  <c:v>5.3648799999999852</c:v>
                </c:pt>
                <c:pt idx="724">
                  <c:v>5.3589299999999955</c:v>
                </c:pt>
                <c:pt idx="725">
                  <c:v>5.3529199999999841</c:v>
                </c:pt>
                <c:pt idx="726">
                  <c:v>5.3468499999999999</c:v>
                </c:pt>
                <c:pt idx="727">
                  <c:v>5.3407299999999998</c:v>
                </c:pt>
                <c:pt idx="728">
                  <c:v>5.3345299999999956</c:v>
                </c:pt>
                <c:pt idx="729">
                  <c:v>5.3282799999999995</c:v>
                </c:pt>
                <c:pt idx="730">
                  <c:v>5.3219699999999985</c:v>
                </c:pt>
                <c:pt idx="731">
                  <c:v>5.3155899999999852</c:v>
                </c:pt>
                <c:pt idx="732">
                  <c:v>5.3091499999999998</c:v>
                </c:pt>
                <c:pt idx="733">
                  <c:v>5.3026499999999999</c:v>
                </c:pt>
                <c:pt idx="734">
                  <c:v>5.2960900000000004</c:v>
                </c:pt>
                <c:pt idx="735">
                  <c:v>5.2894600000000134</c:v>
                </c:pt>
                <c:pt idx="736">
                  <c:v>5.2827700000000002</c:v>
                </c:pt>
                <c:pt idx="737">
                  <c:v>5.2760100000000003</c:v>
                </c:pt>
                <c:pt idx="738">
                  <c:v>5.26919</c:v>
                </c:pt>
                <c:pt idx="739">
                  <c:v>5.2622999999999998</c:v>
                </c:pt>
                <c:pt idx="740">
                  <c:v>5.25535</c:v>
                </c:pt>
                <c:pt idx="741">
                  <c:v>5.2483399999999998</c:v>
                </c:pt>
                <c:pt idx="742">
                  <c:v>5.2412500000000124</c:v>
                </c:pt>
                <c:pt idx="743">
                  <c:v>5.2340999999999998</c:v>
                </c:pt>
                <c:pt idx="744">
                  <c:v>5.2268799999999995</c:v>
                </c:pt>
                <c:pt idx="745">
                  <c:v>5.2195999999999998</c:v>
                </c:pt>
                <c:pt idx="746">
                  <c:v>5.21225</c:v>
                </c:pt>
                <c:pt idx="747">
                  <c:v>5.2048299999999985</c:v>
                </c:pt>
                <c:pt idx="748">
                  <c:v>5.1973399999999863</c:v>
                </c:pt>
                <c:pt idx="749">
                  <c:v>5.1897799999999998</c:v>
                </c:pt>
                <c:pt idx="750">
                  <c:v>5.1821599999999863</c:v>
                </c:pt>
                <c:pt idx="751">
                  <c:v>5.1744599999999945</c:v>
                </c:pt>
                <c:pt idx="752">
                  <c:v>5.1666999999999996</c:v>
                </c:pt>
                <c:pt idx="753">
                  <c:v>5.1588599999999945</c:v>
                </c:pt>
                <c:pt idx="754">
                  <c:v>5.1509599999999871</c:v>
                </c:pt>
                <c:pt idx="755">
                  <c:v>5.1429899999999851</c:v>
                </c:pt>
                <c:pt idx="756">
                  <c:v>5.1349399999999852</c:v>
                </c:pt>
                <c:pt idx="757">
                  <c:v>5.1268299999999956</c:v>
                </c:pt>
                <c:pt idx="758">
                  <c:v>5.1186400000000001</c:v>
                </c:pt>
                <c:pt idx="759">
                  <c:v>5.1103799999999975</c:v>
                </c:pt>
                <c:pt idx="760">
                  <c:v>5.1020499999999975</c:v>
                </c:pt>
                <c:pt idx="761">
                  <c:v>5.0936500000000002</c:v>
                </c:pt>
                <c:pt idx="762">
                  <c:v>5.0851699999999997</c:v>
                </c:pt>
                <c:pt idx="763">
                  <c:v>5.0766300000000024</c:v>
                </c:pt>
                <c:pt idx="764">
                  <c:v>5.0680099999999975</c:v>
                </c:pt>
                <c:pt idx="765">
                  <c:v>5.05931</c:v>
                </c:pt>
                <c:pt idx="766">
                  <c:v>5.0505499999999985</c:v>
                </c:pt>
                <c:pt idx="767">
                  <c:v>5.0417100000000001</c:v>
                </c:pt>
                <c:pt idx="768">
                  <c:v>5.0327999999999999</c:v>
                </c:pt>
                <c:pt idx="769">
                  <c:v>5.0238099999999966</c:v>
                </c:pt>
                <c:pt idx="770">
                  <c:v>5.0147499999999985</c:v>
                </c:pt>
                <c:pt idx="771">
                  <c:v>5.0056099999999999</c:v>
                </c:pt>
                <c:pt idx="772">
                  <c:v>4.99641</c:v>
                </c:pt>
                <c:pt idx="773">
                  <c:v>4.98712</c:v>
                </c:pt>
                <c:pt idx="774">
                  <c:v>4.9777600000000124</c:v>
                </c:pt>
                <c:pt idx="775">
                  <c:v>4.9683299999999999</c:v>
                </c:pt>
                <c:pt idx="776">
                  <c:v>4.9588200000000002</c:v>
                </c:pt>
                <c:pt idx="777">
                  <c:v>4.9492400000000165</c:v>
                </c:pt>
                <c:pt idx="778">
                  <c:v>4.9395800000000003</c:v>
                </c:pt>
                <c:pt idx="779">
                  <c:v>4.9298400000000004</c:v>
                </c:pt>
                <c:pt idx="780">
                  <c:v>4.9200299999999997</c:v>
                </c:pt>
                <c:pt idx="781">
                  <c:v>4.9101499999999998</c:v>
                </c:pt>
                <c:pt idx="782">
                  <c:v>4.9001900000000003</c:v>
                </c:pt>
                <c:pt idx="783">
                  <c:v>4.8901499999999976</c:v>
                </c:pt>
                <c:pt idx="784">
                  <c:v>4.8800299999999996</c:v>
                </c:pt>
                <c:pt idx="785">
                  <c:v>4.8698399999999955</c:v>
                </c:pt>
                <c:pt idx="786">
                  <c:v>4.8595799999999985</c:v>
                </c:pt>
                <c:pt idx="787">
                  <c:v>4.8492400000000124</c:v>
                </c:pt>
                <c:pt idx="788">
                  <c:v>4.8388200000000001</c:v>
                </c:pt>
                <c:pt idx="789">
                  <c:v>4.8283199999999873</c:v>
                </c:pt>
                <c:pt idx="790">
                  <c:v>4.8177499999999975</c:v>
                </c:pt>
                <c:pt idx="791">
                  <c:v>4.8070999999999975</c:v>
                </c:pt>
                <c:pt idx="792">
                  <c:v>4.7963800000000001</c:v>
                </c:pt>
                <c:pt idx="793">
                  <c:v>4.7855799999999995</c:v>
                </c:pt>
                <c:pt idx="794">
                  <c:v>4.7747000000000002</c:v>
                </c:pt>
                <c:pt idx="795">
                  <c:v>4.7637499999999999</c:v>
                </c:pt>
                <c:pt idx="796">
                  <c:v>4.7527200000000001</c:v>
                </c:pt>
                <c:pt idx="797">
                  <c:v>4.7416100000000014</c:v>
                </c:pt>
                <c:pt idx="798">
                  <c:v>4.7304300000000001</c:v>
                </c:pt>
                <c:pt idx="799">
                  <c:v>4.7191700000000001</c:v>
                </c:pt>
                <c:pt idx="800">
                  <c:v>4.7078299999999995</c:v>
                </c:pt>
                <c:pt idx="801">
                  <c:v>4.6964199999999945</c:v>
                </c:pt>
                <c:pt idx="802">
                  <c:v>4.6849299999999863</c:v>
                </c:pt>
                <c:pt idx="803">
                  <c:v>4.6733700000000002</c:v>
                </c:pt>
                <c:pt idx="804">
                  <c:v>4.6617299999999995</c:v>
                </c:pt>
                <c:pt idx="805">
                  <c:v>4.6500099999999955</c:v>
                </c:pt>
                <c:pt idx="806">
                  <c:v>4.6382199999999996</c:v>
                </c:pt>
                <c:pt idx="807">
                  <c:v>4.62636</c:v>
                </c:pt>
                <c:pt idx="808">
                  <c:v>4.6144099999999861</c:v>
                </c:pt>
                <c:pt idx="809">
                  <c:v>4.6023999999999985</c:v>
                </c:pt>
                <c:pt idx="810">
                  <c:v>4.5903</c:v>
                </c:pt>
                <c:pt idx="811">
                  <c:v>4.5781400000000003</c:v>
                </c:pt>
                <c:pt idx="812">
                  <c:v>4.5658899999999862</c:v>
                </c:pt>
                <c:pt idx="813">
                  <c:v>4.5535799999999975</c:v>
                </c:pt>
                <c:pt idx="814">
                  <c:v>4.5411799999999998</c:v>
                </c:pt>
                <c:pt idx="815">
                  <c:v>4.5287199999999945</c:v>
                </c:pt>
                <c:pt idx="816">
                  <c:v>4.5161799999999985</c:v>
                </c:pt>
                <c:pt idx="817">
                  <c:v>4.5035699999999999</c:v>
                </c:pt>
                <c:pt idx="818">
                  <c:v>4.4908799999999998</c:v>
                </c:pt>
                <c:pt idx="819">
                  <c:v>4.4781199999999997</c:v>
                </c:pt>
                <c:pt idx="820">
                  <c:v>4.4652900000000004</c:v>
                </c:pt>
                <c:pt idx="821">
                  <c:v>4.4523900000000003</c:v>
                </c:pt>
                <c:pt idx="822">
                  <c:v>4.4394100000000014</c:v>
                </c:pt>
                <c:pt idx="823">
                  <c:v>4.4263599999999999</c:v>
                </c:pt>
                <c:pt idx="824">
                  <c:v>4.4132400000000134</c:v>
                </c:pt>
                <c:pt idx="825">
                  <c:v>4.4000500000000002</c:v>
                </c:pt>
                <c:pt idx="826">
                  <c:v>4.3867900000000004</c:v>
                </c:pt>
                <c:pt idx="827">
                  <c:v>4.3734599999999997</c:v>
                </c:pt>
                <c:pt idx="828">
                  <c:v>4.3600599999999945</c:v>
                </c:pt>
                <c:pt idx="829">
                  <c:v>4.34659</c:v>
                </c:pt>
                <c:pt idx="830">
                  <c:v>4.3330500000000001</c:v>
                </c:pt>
                <c:pt idx="831">
                  <c:v>4.3194400000000002</c:v>
                </c:pt>
                <c:pt idx="832">
                  <c:v>4.3057600000000003</c:v>
                </c:pt>
                <c:pt idx="833">
                  <c:v>4.2920199999999955</c:v>
                </c:pt>
                <c:pt idx="834">
                  <c:v>4.2782100000000014</c:v>
                </c:pt>
                <c:pt idx="835">
                  <c:v>4.2643299999999975</c:v>
                </c:pt>
                <c:pt idx="836">
                  <c:v>4.2503799999999998</c:v>
                </c:pt>
                <c:pt idx="837">
                  <c:v>4.2363700000000124</c:v>
                </c:pt>
                <c:pt idx="838">
                  <c:v>4.2222999999999997</c:v>
                </c:pt>
                <c:pt idx="839">
                  <c:v>4.2081600000000003</c:v>
                </c:pt>
                <c:pt idx="840">
                  <c:v>4.1939599999999873</c:v>
                </c:pt>
                <c:pt idx="841">
                  <c:v>4.1796899999999999</c:v>
                </c:pt>
                <c:pt idx="842">
                  <c:v>4.1653599999999873</c:v>
                </c:pt>
                <c:pt idx="843">
                  <c:v>4.1509699999999965</c:v>
                </c:pt>
                <c:pt idx="844">
                  <c:v>4.1365099999999995</c:v>
                </c:pt>
                <c:pt idx="845">
                  <c:v>4.1219999999999946</c:v>
                </c:pt>
                <c:pt idx="846">
                  <c:v>4.1074199999999852</c:v>
                </c:pt>
                <c:pt idx="847">
                  <c:v>4.0927899999999955</c:v>
                </c:pt>
                <c:pt idx="848">
                  <c:v>4.0781000000000001</c:v>
                </c:pt>
                <c:pt idx="849">
                  <c:v>4.0633499999999998</c:v>
                </c:pt>
                <c:pt idx="850">
                  <c:v>4.04854</c:v>
                </c:pt>
                <c:pt idx="851">
                  <c:v>4.0336700000000034</c:v>
                </c:pt>
                <c:pt idx="852">
                  <c:v>4.0187499999999998</c:v>
                </c:pt>
                <c:pt idx="853">
                  <c:v>4.0037799999999999</c:v>
                </c:pt>
                <c:pt idx="854">
                  <c:v>3.98875</c:v>
                </c:pt>
                <c:pt idx="855">
                  <c:v>3.9736699999999967</c:v>
                </c:pt>
                <c:pt idx="856">
                  <c:v>3.9585300000000001</c:v>
                </c:pt>
                <c:pt idx="857">
                  <c:v>3.9433400000000001</c:v>
                </c:pt>
                <c:pt idx="858">
                  <c:v>3.9281100000000002</c:v>
                </c:pt>
                <c:pt idx="859">
                  <c:v>3.912819999999992</c:v>
                </c:pt>
                <c:pt idx="860">
                  <c:v>3.8974799999999967</c:v>
                </c:pt>
                <c:pt idx="861">
                  <c:v>3.8820999999999977</c:v>
                </c:pt>
                <c:pt idx="862">
                  <c:v>3.8666699999999929</c:v>
                </c:pt>
                <c:pt idx="863">
                  <c:v>3.8511899999999977</c:v>
                </c:pt>
                <c:pt idx="864">
                  <c:v>3.8356699999999893</c:v>
                </c:pt>
                <c:pt idx="865">
                  <c:v>3.8201100000000001</c:v>
                </c:pt>
                <c:pt idx="866">
                  <c:v>3.8045</c:v>
                </c:pt>
                <c:pt idx="867">
                  <c:v>3.7888500000000001</c:v>
                </c:pt>
                <c:pt idx="868">
                  <c:v>3.7731599999999998</c:v>
                </c:pt>
                <c:pt idx="869">
                  <c:v>3.7574299999999998</c:v>
                </c:pt>
                <c:pt idx="870">
                  <c:v>3.74166</c:v>
                </c:pt>
                <c:pt idx="871">
                  <c:v>3.7258599999999977</c:v>
                </c:pt>
                <c:pt idx="872">
                  <c:v>3.71001</c:v>
                </c:pt>
                <c:pt idx="873">
                  <c:v>3.69414</c:v>
                </c:pt>
                <c:pt idx="874">
                  <c:v>3.6782300000000001</c:v>
                </c:pt>
                <c:pt idx="875">
                  <c:v>3.66228</c:v>
                </c:pt>
                <c:pt idx="876">
                  <c:v>3.6463100000000002</c:v>
                </c:pt>
                <c:pt idx="877">
                  <c:v>3.6303000000000001</c:v>
                </c:pt>
                <c:pt idx="878">
                  <c:v>3.6142699999999977</c:v>
                </c:pt>
                <c:pt idx="879">
                  <c:v>3.5982099999999977</c:v>
                </c:pt>
                <c:pt idx="880">
                  <c:v>3.5821200000000002</c:v>
                </c:pt>
                <c:pt idx="881">
                  <c:v>3.5660099999999977</c:v>
                </c:pt>
                <c:pt idx="882">
                  <c:v>3.5498799999999977</c:v>
                </c:pt>
                <c:pt idx="883">
                  <c:v>3.5337200000000002</c:v>
                </c:pt>
                <c:pt idx="884">
                  <c:v>3.5175399999999999</c:v>
                </c:pt>
                <c:pt idx="885">
                  <c:v>3.50135</c:v>
                </c:pt>
                <c:pt idx="886">
                  <c:v>3.4851299999999998</c:v>
                </c:pt>
                <c:pt idx="887">
                  <c:v>3.4689000000000001</c:v>
                </c:pt>
                <c:pt idx="888">
                  <c:v>3.4526599999999878</c:v>
                </c:pt>
                <c:pt idx="889">
                  <c:v>3.4363999999999977</c:v>
                </c:pt>
                <c:pt idx="890">
                  <c:v>3.4201299999999999</c:v>
                </c:pt>
                <c:pt idx="891">
                  <c:v>3.4038499999999967</c:v>
                </c:pt>
                <c:pt idx="892">
                  <c:v>3.3875700000000002</c:v>
                </c:pt>
                <c:pt idx="893">
                  <c:v>3.371269999999992</c:v>
                </c:pt>
                <c:pt idx="894">
                  <c:v>3.3549799999999967</c:v>
                </c:pt>
                <c:pt idx="895">
                  <c:v>3.338679999999993</c:v>
                </c:pt>
                <c:pt idx="896">
                  <c:v>3.3223699999999967</c:v>
                </c:pt>
                <c:pt idx="897">
                  <c:v>3.306069999999993</c:v>
                </c:pt>
                <c:pt idx="898">
                  <c:v>3.2897699999999999</c:v>
                </c:pt>
                <c:pt idx="899">
                  <c:v>3.2734700000000001</c:v>
                </c:pt>
                <c:pt idx="900">
                  <c:v>3.2571800000000062</c:v>
                </c:pt>
                <c:pt idx="901">
                  <c:v>3.2408999999999999</c:v>
                </c:pt>
                <c:pt idx="902">
                  <c:v>3.2246299999999999</c:v>
                </c:pt>
                <c:pt idx="903">
                  <c:v>3.2083599999999999</c:v>
                </c:pt>
                <c:pt idx="904">
                  <c:v>3.19211</c:v>
                </c:pt>
                <c:pt idx="905">
                  <c:v>3.1758799999999967</c:v>
                </c:pt>
                <c:pt idx="906">
                  <c:v>3.1596599999999935</c:v>
                </c:pt>
                <c:pt idx="907">
                  <c:v>3.1434600000000001</c:v>
                </c:pt>
                <c:pt idx="908">
                  <c:v>3.1272899999999999</c:v>
                </c:pt>
                <c:pt idx="909">
                  <c:v>3.1111300000000002</c:v>
                </c:pt>
                <c:pt idx="910">
                  <c:v>3.0949999999999998</c:v>
                </c:pt>
                <c:pt idx="911">
                  <c:v>3.0789</c:v>
                </c:pt>
                <c:pt idx="912">
                  <c:v>3.0628299999999977</c:v>
                </c:pt>
                <c:pt idx="913">
                  <c:v>3.0467900000000001</c:v>
                </c:pt>
                <c:pt idx="914">
                  <c:v>3.0307900000000001</c:v>
                </c:pt>
                <c:pt idx="915">
                  <c:v>3.0148199999999967</c:v>
                </c:pt>
                <c:pt idx="916">
                  <c:v>2.9988899999999967</c:v>
                </c:pt>
                <c:pt idx="917">
                  <c:v>2.9830000000000001</c:v>
                </c:pt>
                <c:pt idx="918">
                  <c:v>2.9671500000000002</c:v>
                </c:pt>
                <c:pt idx="919">
                  <c:v>2.9513499999999939</c:v>
                </c:pt>
                <c:pt idx="920">
                  <c:v>2.9355899999999977</c:v>
                </c:pt>
                <c:pt idx="921">
                  <c:v>2.919889999999993</c:v>
                </c:pt>
                <c:pt idx="922">
                  <c:v>2.9042399999999997</c:v>
                </c:pt>
                <c:pt idx="923">
                  <c:v>2.8886399999999997</c:v>
                </c:pt>
                <c:pt idx="924">
                  <c:v>2.8731</c:v>
                </c:pt>
                <c:pt idx="925">
                  <c:v>2.8576199999999967</c:v>
                </c:pt>
                <c:pt idx="926">
                  <c:v>2.8421999999999987</c:v>
                </c:pt>
                <c:pt idx="927">
                  <c:v>2.8268499999999879</c:v>
                </c:pt>
                <c:pt idx="928">
                  <c:v>2.811569999999993</c:v>
                </c:pt>
                <c:pt idx="929">
                  <c:v>2.79636</c:v>
                </c:pt>
                <c:pt idx="930">
                  <c:v>2.7812199999999998</c:v>
                </c:pt>
                <c:pt idx="931">
                  <c:v>2.7661500000000001</c:v>
                </c:pt>
                <c:pt idx="932">
                  <c:v>2.7511700000000001</c:v>
                </c:pt>
                <c:pt idx="933">
                  <c:v>2.7362599999999935</c:v>
                </c:pt>
                <c:pt idx="934">
                  <c:v>2.7214399999999999</c:v>
                </c:pt>
                <c:pt idx="935">
                  <c:v>2.7067100000000002</c:v>
                </c:pt>
                <c:pt idx="936">
                  <c:v>2.692069999999994</c:v>
                </c:pt>
                <c:pt idx="937">
                  <c:v>2.6775199999999999</c:v>
                </c:pt>
                <c:pt idx="938">
                  <c:v>2.6630600000000002</c:v>
                </c:pt>
                <c:pt idx="939">
                  <c:v>2.6486999999999998</c:v>
                </c:pt>
                <c:pt idx="940">
                  <c:v>2.634449999999994</c:v>
                </c:pt>
                <c:pt idx="941">
                  <c:v>2.6202999999999999</c:v>
                </c:pt>
                <c:pt idx="942">
                  <c:v>2.6062599999999967</c:v>
                </c:pt>
                <c:pt idx="943">
                  <c:v>2.59233</c:v>
                </c:pt>
                <c:pt idx="944">
                  <c:v>2.5785100000000001</c:v>
                </c:pt>
                <c:pt idx="945">
                  <c:v>2.56481</c:v>
                </c:pt>
                <c:pt idx="946">
                  <c:v>2.5512299999999977</c:v>
                </c:pt>
                <c:pt idx="947">
                  <c:v>2.5377800000000001</c:v>
                </c:pt>
                <c:pt idx="948">
                  <c:v>2.5244499999999968</c:v>
                </c:pt>
                <c:pt idx="949">
                  <c:v>2.511249999999992</c:v>
                </c:pt>
                <c:pt idx="950">
                  <c:v>2.4981900000000001</c:v>
                </c:pt>
                <c:pt idx="951">
                  <c:v>2.4852599999999967</c:v>
                </c:pt>
                <c:pt idx="952">
                  <c:v>2.4724699999999906</c:v>
                </c:pt>
                <c:pt idx="953">
                  <c:v>2.459829999999994</c:v>
                </c:pt>
                <c:pt idx="954">
                  <c:v>2.4473300000000067</c:v>
                </c:pt>
                <c:pt idx="955">
                  <c:v>2.43499</c:v>
                </c:pt>
                <c:pt idx="956">
                  <c:v>2.4227999999999987</c:v>
                </c:pt>
                <c:pt idx="957">
                  <c:v>2.4107599999999967</c:v>
                </c:pt>
                <c:pt idx="958">
                  <c:v>2.398889999999994</c:v>
                </c:pt>
                <c:pt idx="959">
                  <c:v>2.3871899999999999</c:v>
                </c:pt>
                <c:pt idx="960">
                  <c:v>2.3756499999999878</c:v>
                </c:pt>
                <c:pt idx="961">
                  <c:v>2.36429</c:v>
                </c:pt>
                <c:pt idx="962">
                  <c:v>2.3531</c:v>
                </c:pt>
                <c:pt idx="963">
                  <c:v>2.3420999999999967</c:v>
                </c:pt>
                <c:pt idx="964">
                  <c:v>2.331269999999992</c:v>
                </c:pt>
                <c:pt idx="965">
                  <c:v>2.3206399999999987</c:v>
                </c:pt>
                <c:pt idx="966">
                  <c:v>2.3101999999999987</c:v>
                </c:pt>
                <c:pt idx="967">
                  <c:v>2.29996</c:v>
                </c:pt>
                <c:pt idx="968">
                  <c:v>2.2899099999999999</c:v>
                </c:pt>
                <c:pt idx="969">
                  <c:v>2.2800699999999998</c:v>
                </c:pt>
                <c:pt idx="970">
                  <c:v>2.2704399999999998</c:v>
                </c:pt>
                <c:pt idx="971">
                  <c:v>2.2610199999999998</c:v>
                </c:pt>
                <c:pt idx="972">
                  <c:v>2.2518199999999977</c:v>
                </c:pt>
                <c:pt idx="973">
                  <c:v>2.2428399999999997</c:v>
                </c:pt>
                <c:pt idx="974">
                  <c:v>2.2340800000000001</c:v>
                </c:pt>
                <c:pt idx="975">
                  <c:v>2.2255500000000001</c:v>
                </c:pt>
                <c:pt idx="976">
                  <c:v>2.21726</c:v>
                </c:pt>
                <c:pt idx="977">
                  <c:v>2.2092100000000001</c:v>
                </c:pt>
                <c:pt idx="978">
                  <c:v>2.2014</c:v>
                </c:pt>
                <c:pt idx="979">
                  <c:v>2.1938300000000002</c:v>
                </c:pt>
                <c:pt idx="980">
                  <c:v>2.1865199999999998</c:v>
                </c:pt>
                <c:pt idx="981">
                  <c:v>2.179459999999994</c:v>
                </c:pt>
                <c:pt idx="982">
                  <c:v>2.172669999999993</c:v>
                </c:pt>
                <c:pt idx="983">
                  <c:v>2.16614</c:v>
                </c:pt>
                <c:pt idx="984">
                  <c:v>2.1598799999999967</c:v>
                </c:pt>
                <c:pt idx="985">
                  <c:v>2.1539000000000001</c:v>
                </c:pt>
                <c:pt idx="986">
                  <c:v>2.1481900000000071</c:v>
                </c:pt>
                <c:pt idx="987">
                  <c:v>2.1427700000000001</c:v>
                </c:pt>
                <c:pt idx="988">
                  <c:v>2.1376399999999998</c:v>
                </c:pt>
                <c:pt idx="989">
                  <c:v>2.132809999999993</c:v>
                </c:pt>
                <c:pt idx="990">
                  <c:v>2.1282700000000001</c:v>
                </c:pt>
                <c:pt idx="991">
                  <c:v>2.1240399999999999</c:v>
                </c:pt>
                <c:pt idx="992">
                  <c:v>2.1201200000000067</c:v>
                </c:pt>
                <c:pt idx="993">
                  <c:v>2.1165099999999977</c:v>
                </c:pt>
                <c:pt idx="994">
                  <c:v>2.1132200000000001</c:v>
                </c:pt>
                <c:pt idx="995">
                  <c:v>2.1102599999999967</c:v>
                </c:pt>
                <c:pt idx="996">
                  <c:v>2.1076299999999999</c:v>
                </c:pt>
                <c:pt idx="997">
                  <c:v>2.1053299999999999</c:v>
                </c:pt>
                <c:pt idx="998">
                  <c:v>2.1033700000000062</c:v>
                </c:pt>
                <c:pt idx="999">
                  <c:v>2.1017600000000001</c:v>
                </c:pt>
              </c:numCache>
            </c:numRef>
          </c:xVal>
          <c:yVal>
            <c:numRef>
              <c:f>Sheet7!$B$2:$B$1004</c:f>
              <c:numCache>
                <c:formatCode>General</c:formatCode>
                <c:ptCount val="1003"/>
                <c:pt idx="0">
                  <c:v>1.784000000000004E-2</c:v>
                </c:pt>
                <c:pt idx="1">
                  <c:v>1.781000000000002E-2</c:v>
                </c:pt>
                <c:pt idx="2">
                  <c:v>1.784000000000004E-2</c:v>
                </c:pt>
                <c:pt idx="3">
                  <c:v>1.7860000000000036E-2</c:v>
                </c:pt>
                <c:pt idx="4">
                  <c:v>1.7880000000000056E-2</c:v>
                </c:pt>
                <c:pt idx="5">
                  <c:v>1.7910000000000027E-2</c:v>
                </c:pt>
                <c:pt idx="6">
                  <c:v>1.7940000000000032E-2</c:v>
                </c:pt>
                <c:pt idx="7">
                  <c:v>1.7960000000000052E-2</c:v>
                </c:pt>
                <c:pt idx="8">
                  <c:v>1.799000000000002E-2</c:v>
                </c:pt>
                <c:pt idx="9">
                  <c:v>1.8020000000000029E-2</c:v>
                </c:pt>
                <c:pt idx="10">
                  <c:v>1.8050000000000021E-2</c:v>
                </c:pt>
                <c:pt idx="11">
                  <c:v>1.8079999999999999E-2</c:v>
                </c:pt>
                <c:pt idx="12">
                  <c:v>1.8110000000000025E-2</c:v>
                </c:pt>
                <c:pt idx="13">
                  <c:v>1.8140000000000031E-2</c:v>
                </c:pt>
                <c:pt idx="14">
                  <c:v>1.8170000000000016E-2</c:v>
                </c:pt>
                <c:pt idx="15">
                  <c:v>1.8210000000000021E-2</c:v>
                </c:pt>
                <c:pt idx="16">
                  <c:v>1.8239999999999999E-2</c:v>
                </c:pt>
                <c:pt idx="17">
                  <c:v>1.8270000000000029E-2</c:v>
                </c:pt>
                <c:pt idx="18">
                  <c:v>1.8310000000000028E-2</c:v>
                </c:pt>
                <c:pt idx="19">
                  <c:v>1.8339999999999999E-2</c:v>
                </c:pt>
                <c:pt idx="20">
                  <c:v>1.8380000000000049E-2</c:v>
                </c:pt>
                <c:pt idx="21">
                  <c:v>1.8419999999999999E-2</c:v>
                </c:pt>
                <c:pt idx="22">
                  <c:v>1.8460000000000049E-2</c:v>
                </c:pt>
                <c:pt idx="23">
                  <c:v>1.8499999999999999E-2</c:v>
                </c:pt>
                <c:pt idx="24">
                  <c:v>1.8540000000000049E-2</c:v>
                </c:pt>
                <c:pt idx="25">
                  <c:v>1.8579999999999999E-2</c:v>
                </c:pt>
                <c:pt idx="26">
                  <c:v>1.862000000000005E-2</c:v>
                </c:pt>
                <c:pt idx="27">
                  <c:v>1.8660000000000058E-2</c:v>
                </c:pt>
                <c:pt idx="28">
                  <c:v>1.8710000000000025E-2</c:v>
                </c:pt>
                <c:pt idx="29">
                  <c:v>1.8750000000000027E-2</c:v>
                </c:pt>
                <c:pt idx="30">
                  <c:v>1.8790000000000025E-2</c:v>
                </c:pt>
                <c:pt idx="31">
                  <c:v>1.8839999999999999E-2</c:v>
                </c:pt>
                <c:pt idx="32">
                  <c:v>1.8890000000000028E-2</c:v>
                </c:pt>
                <c:pt idx="33">
                  <c:v>1.8930000000000023E-2</c:v>
                </c:pt>
                <c:pt idx="34">
                  <c:v>1.8980000000000063E-2</c:v>
                </c:pt>
                <c:pt idx="35">
                  <c:v>1.9030000000000005E-2</c:v>
                </c:pt>
                <c:pt idx="36">
                  <c:v>1.9080000000000055E-2</c:v>
                </c:pt>
                <c:pt idx="37">
                  <c:v>1.9130000000000001E-2</c:v>
                </c:pt>
                <c:pt idx="38">
                  <c:v>1.9179999999999999E-2</c:v>
                </c:pt>
                <c:pt idx="39">
                  <c:v>1.9240000000000056E-2</c:v>
                </c:pt>
                <c:pt idx="40">
                  <c:v>1.9290000000000043E-2</c:v>
                </c:pt>
                <c:pt idx="41">
                  <c:v>1.9340000000000052E-2</c:v>
                </c:pt>
                <c:pt idx="42">
                  <c:v>1.9400000000000056E-2</c:v>
                </c:pt>
                <c:pt idx="43">
                  <c:v>1.945000000000004E-2</c:v>
                </c:pt>
                <c:pt idx="44">
                  <c:v>1.9510000000000041E-2</c:v>
                </c:pt>
                <c:pt idx="45">
                  <c:v>1.9570000000000021E-2</c:v>
                </c:pt>
                <c:pt idx="46">
                  <c:v>1.9630000000000047E-2</c:v>
                </c:pt>
                <c:pt idx="47">
                  <c:v>1.9689999999999999E-2</c:v>
                </c:pt>
                <c:pt idx="48">
                  <c:v>1.9750000000000049E-2</c:v>
                </c:pt>
                <c:pt idx="49">
                  <c:v>1.981000000000005E-2</c:v>
                </c:pt>
                <c:pt idx="50">
                  <c:v>1.9870000000000047E-2</c:v>
                </c:pt>
                <c:pt idx="51">
                  <c:v>1.9930000000000052E-2</c:v>
                </c:pt>
                <c:pt idx="52">
                  <c:v>2.0000000000000039E-2</c:v>
                </c:pt>
                <c:pt idx="53">
                  <c:v>2.0060000000000001E-2</c:v>
                </c:pt>
                <c:pt idx="54">
                  <c:v>2.0129999999999988E-2</c:v>
                </c:pt>
                <c:pt idx="55">
                  <c:v>2.0199999999999999E-2</c:v>
                </c:pt>
                <c:pt idx="56">
                  <c:v>2.0270000000000055E-2</c:v>
                </c:pt>
                <c:pt idx="57">
                  <c:v>2.0330000000000011E-2</c:v>
                </c:pt>
                <c:pt idx="58">
                  <c:v>2.0400000000000012E-2</c:v>
                </c:pt>
                <c:pt idx="59">
                  <c:v>2.0480000000000012E-2</c:v>
                </c:pt>
                <c:pt idx="60">
                  <c:v>2.0549999999999999E-2</c:v>
                </c:pt>
                <c:pt idx="61">
                  <c:v>2.0620000000000006E-2</c:v>
                </c:pt>
                <c:pt idx="62">
                  <c:v>2.070000000000001E-2</c:v>
                </c:pt>
                <c:pt idx="63">
                  <c:v>2.0770000000000021E-2</c:v>
                </c:pt>
                <c:pt idx="64">
                  <c:v>2.0850000000000011E-2</c:v>
                </c:pt>
                <c:pt idx="65">
                  <c:v>2.0930000000000011E-2</c:v>
                </c:pt>
                <c:pt idx="66">
                  <c:v>2.1000000000000043E-2</c:v>
                </c:pt>
                <c:pt idx="67">
                  <c:v>2.1080000000000043E-2</c:v>
                </c:pt>
                <c:pt idx="68">
                  <c:v>2.1159999999999998E-2</c:v>
                </c:pt>
                <c:pt idx="69">
                  <c:v>2.1250000000000012E-2</c:v>
                </c:pt>
                <c:pt idx="70">
                  <c:v>2.1329999999999998E-2</c:v>
                </c:pt>
                <c:pt idx="71">
                  <c:v>2.1410000000000012E-2</c:v>
                </c:pt>
                <c:pt idx="72">
                  <c:v>2.1500000000000002E-2</c:v>
                </c:pt>
                <c:pt idx="73">
                  <c:v>2.1590000000000002E-2</c:v>
                </c:pt>
                <c:pt idx="74">
                  <c:v>2.1670000000000054E-2</c:v>
                </c:pt>
                <c:pt idx="75">
                  <c:v>2.1759999999999998E-2</c:v>
                </c:pt>
                <c:pt idx="76">
                  <c:v>2.1850000000000022E-2</c:v>
                </c:pt>
                <c:pt idx="77">
                  <c:v>2.1940000000000012E-2</c:v>
                </c:pt>
                <c:pt idx="78">
                  <c:v>2.2040000000000066E-2</c:v>
                </c:pt>
                <c:pt idx="79">
                  <c:v>2.2130000000000042E-2</c:v>
                </c:pt>
                <c:pt idx="80">
                  <c:v>2.223000000000009E-2</c:v>
                </c:pt>
                <c:pt idx="81">
                  <c:v>2.232000000000001E-2</c:v>
                </c:pt>
                <c:pt idx="82">
                  <c:v>2.2420000000000016E-2</c:v>
                </c:pt>
                <c:pt idx="83">
                  <c:v>2.2520000000000002E-2</c:v>
                </c:pt>
                <c:pt idx="84">
                  <c:v>2.2620000000000022E-2</c:v>
                </c:pt>
                <c:pt idx="85">
                  <c:v>2.2720000000000011E-2</c:v>
                </c:pt>
                <c:pt idx="86">
                  <c:v>2.2820000000000042E-2</c:v>
                </c:pt>
                <c:pt idx="87">
                  <c:v>2.2930000000000027E-2</c:v>
                </c:pt>
                <c:pt idx="88">
                  <c:v>2.3040000000000001E-2</c:v>
                </c:pt>
                <c:pt idx="89">
                  <c:v>2.3139999999999997E-2</c:v>
                </c:pt>
                <c:pt idx="90">
                  <c:v>2.325000000000001E-2</c:v>
                </c:pt>
                <c:pt idx="91">
                  <c:v>2.3359999999999988E-2</c:v>
                </c:pt>
                <c:pt idx="92">
                  <c:v>2.3470000000000012E-2</c:v>
                </c:pt>
                <c:pt idx="93">
                  <c:v>2.3589999999999993E-2</c:v>
                </c:pt>
                <c:pt idx="94">
                  <c:v>2.3699999999999999E-2</c:v>
                </c:pt>
                <c:pt idx="95">
                  <c:v>2.3820000000000001E-2</c:v>
                </c:pt>
                <c:pt idx="96">
                  <c:v>2.393000000000001E-2</c:v>
                </c:pt>
                <c:pt idx="97">
                  <c:v>2.4050000000000002E-2</c:v>
                </c:pt>
                <c:pt idx="98">
                  <c:v>2.4170000000000011E-2</c:v>
                </c:pt>
                <c:pt idx="99">
                  <c:v>2.4299999999999999E-2</c:v>
                </c:pt>
                <c:pt idx="100">
                  <c:v>2.4420000000000001E-2</c:v>
                </c:pt>
                <c:pt idx="101">
                  <c:v>2.4549999999999999E-2</c:v>
                </c:pt>
                <c:pt idx="102">
                  <c:v>2.467000000000005E-2</c:v>
                </c:pt>
                <c:pt idx="103">
                  <c:v>2.4799999999999999E-2</c:v>
                </c:pt>
                <c:pt idx="104">
                  <c:v>2.4930000000000011E-2</c:v>
                </c:pt>
                <c:pt idx="105">
                  <c:v>2.5070000000000016E-2</c:v>
                </c:pt>
                <c:pt idx="106">
                  <c:v>2.5200000000000049E-2</c:v>
                </c:pt>
                <c:pt idx="107">
                  <c:v>2.5340000000000001E-2</c:v>
                </c:pt>
                <c:pt idx="108">
                  <c:v>2.5470000000000076E-2</c:v>
                </c:pt>
                <c:pt idx="109">
                  <c:v>2.5610000000000022E-2</c:v>
                </c:pt>
                <c:pt idx="110">
                  <c:v>2.5759999999999998E-2</c:v>
                </c:pt>
                <c:pt idx="111">
                  <c:v>2.5900000000000006E-2</c:v>
                </c:pt>
                <c:pt idx="112">
                  <c:v>2.6040000000000049E-2</c:v>
                </c:pt>
                <c:pt idx="113">
                  <c:v>2.6190000000000001E-2</c:v>
                </c:pt>
                <c:pt idx="114">
                  <c:v>2.6340000000000016E-2</c:v>
                </c:pt>
                <c:pt idx="115">
                  <c:v>2.6490000000000055E-2</c:v>
                </c:pt>
                <c:pt idx="116">
                  <c:v>2.6640000000000063E-2</c:v>
                </c:pt>
                <c:pt idx="117">
                  <c:v>2.6800000000000067E-2</c:v>
                </c:pt>
                <c:pt idx="118">
                  <c:v>2.6960000000000001E-2</c:v>
                </c:pt>
                <c:pt idx="119">
                  <c:v>2.7120000000000002E-2</c:v>
                </c:pt>
                <c:pt idx="120">
                  <c:v>2.7280000000000085E-2</c:v>
                </c:pt>
                <c:pt idx="121">
                  <c:v>2.7440000000000089E-2</c:v>
                </c:pt>
                <c:pt idx="122">
                  <c:v>2.7610000000000065E-2</c:v>
                </c:pt>
                <c:pt idx="123">
                  <c:v>2.7770000000000076E-2</c:v>
                </c:pt>
                <c:pt idx="124">
                  <c:v>2.7940000000000048E-2</c:v>
                </c:pt>
                <c:pt idx="125">
                  <c:v>2.8119999999999989E-2</c:v>
                </c:pt>
                <c:pt idx="126">
                  <c:v>2.8290000000000006E-2</c:v>
                </c:pt>
                <c:pt idx="127">
                  <c:v>2.8470000000000027E-2</c:v>
                </c:pt>
                <c:pt idx="128">
                  <c:v>2.8650000000000002E-2</c:v>
                </c:pt>
                <c:pt idx="129">
                  <c:v>2.8830000000000043E-2</c:v>
                </c:pt>
                <c:pt idx="130">
                  <c:v>2.9010000000000011E-2</c:v>
                </c:pt>
                <c:pt idx="131">
                  <c:v>2.9200000000000042E-2</c:v>
                </c:pt>
                <c:pt idx="132">
                  <c:v>2.9390000000000003E-2</c:v>
                </c:pt>
                <c:pt idx="133">
                  <c:v>2.9580000000000002E-2</c:v>
                </c:pt>
                <c:pt idx="134">
                  <c:v>2.9780000000000011E-2</c:v>
                </c:pt>
                <c:pt idx="135">
                  <c:v>2.9970000000000042E-2</c:v>
                </c:pt>
                <c:pt idx="136">
                  <c:v>3.0169999999999999E-2</c:v>
                </c:pt>
                <c:pt idx="137">
                  <c:v>3.0380000000000018E-2</c:v>
                </c:pt>
                <c:pt idx="138">
                  <c:v>3.0580000000000038E-2</c:v>
                </c:pt>
                <c:pt idx="139">
                  <c:v>3.0790000000000008E-2</c:v>
                </c:pt>
                <c:pt idx="140">
                  <c:v>3.100000000000008E-2</c:v>
                </c:pt>
                <c:pt idx="141">
                  <c:v>3.1210000000000047E-2</c:v>
                </c:pt>
                <c:pt idx="142">
                  <c:v>3.1430000000000097E-2</c:v>
                </c:pt>
                <c:pt idx="143">
                  <c:v>3.1650000000000046E-2</c:v>
                </c:pt>
                <c:pt idx="144">
                  <c:v>3.1870000000000086E-2</c:v>
                </c:pt>
                <c:pt idx="145">
                  <c:v>3.2100000000000045E-2</c:v>
                </c:pt>
                <c:pt idx="146">
                  <c:v>3.2330000000000046E-2</c:v>
                </c:pt>
                <c:pt idx="147">
                  <c:v>3.2560000000000006E-2</c:v>
                </c:pt>
                <c:pt idx="148">
                  <c:v>3.28000000000001E-2</c:v>
                </c:pt>
                <c:pt idx="149">
                  <c:v>3.3030000000000032E-2</c:v>
                </c:pt>
                <c:pt idx="150">
                  <c:v>3.3280000000000011E-2</c:v>
                </c:pt>
                <c:pt idx="151">
                  <c:v>3.3520000000000001E-2</c:v>
                </c:pt>
                <c:pt idx="152">
                  <c:v>3.3770000000000001E-2</c:v>
                </c:pt>
                <c:pt idx="153">
                  <c:v>3.4020000000000002E-2</c:v>
                </c:pt>
                <c:pt idx="154">
                  <c:v>3.4280000000000012E-2</c:v>
                </c:pt>
                <c:pt idx="155">
                  <c:v>3.4540000000000001E-2</c:v>
                </c:pt>
                <c:pt idx="156">
                  <c:v>3.4800000000000032E-2</c:v>
                </c:pt>
                <c:pt idx="157">
                  <c:v>3.5070000000000059E-2</c:v>
                </c:pt>
                <c:pt idx="158">
                  <c:v>3.5340000000000045E-2</c:v>
                </c:pt>
                <c:pt idx="159">
                  <c:v>3.5610000000000051E-2</c:v>
                </c:pt>
                <c:pt idx="160">
                  <c:v>3.5890000000000012E-2</c:v>
                </c:pt>
                <c:pt idx="161">
                  <c:v>3.6170000000000049E-2</c:v>
                </c:pt>
                <c:pt idx="162">
                  <c:v>3.6460000000000055E-2</c:v>
                </c:pt>
                <c:pt idx="163">
                  <c:v>3.6750000000000012E-2</c:v>
                </c:pt>
                <c:pt idx="164">
                  <c:v>3.7040000000000108E-2</c:v>
                </c:pt>
                <c:pt idx="165">
                  <c:v>3.7340000000000061E-2</c:v>
                </c:pt>
                <c:pt idx="166">
                  <c:v>3.7640000000000104E-2</c:v>
                </c:pt>
                <c:pt idx="167">
                  <c:v>3.7950000000000046E-2</c:v>
                </c:pt>
                <c:pt idx="168">
                  <c:v>3.8260000000000002E-2</c:v>
                </c:pt>
                <c:pt idx="169">
                  <c:v>3.858000000000001E-2</c:v>
                </c:pt>
                <c:pt idx="170">
                  <c:v>3.8900000000000011E-2</c:v>
                </c:pt>
                <c:pt idx="171">
                  <c:v>3.9220000000000012E-2</c:v>
                </c:pt>
                <c:pt idx="172">
                  <c:v>3.9550000000000002E-2</c:v>
                </c:pt>
                <c:pt idx="173">
                  <c:v>3.989000000000005E-2</c:v>
                </c:pt>
                <c:pt idx="174">
                  <c:v>4.0230000000000002E-2</c:v>
                </c:pt>
                <c:pt idx="175">
                  <c:v>4.0570000000000002E-2</c:v>
                </c:pt>
                <c:pt idx="176">
                  <c:v>4.0920000000000012E-2</c:v>
                </c:pt>
                <c:pt idx="177">
                  <c:v>4.1279999999999956E-2</c:v>
                </c:pt>
                <c:pt idx="178">
                  <c:v>4.163E-2</c:v>
                </c:pt>
                <c:pt idx="179">
                  <c:v>4.2000000000000086E-2</c:v>
                </c:pt>
                <c:pt idx="180">
                  <c:v>4.2370000000000033E-2</c:v>
                </c:pt>
                <c:pt idx="181">
                  <c:v>4.2740000000000014E-2</c:v>
                </c:pt>
                <c:pt idx="182">
                  <c:v>4.3130000000000022E-2</c:v>
                </c:pt>
                <c:pt idx="183">
                  <c:v>4.3510000000000014E-2</c:v>
                </c:pt>
                <c:pt idx="184">
                  <c:v>4.3900000000000022E-2</c:v>
                </c:pt>
                <c:pt idx="185">
                  <c:v>4.430000000000011E-2</c:v>
                </c:pt>
                <c:pt idx="186">
                  <c:v>4.4700000000000156E-2</c:v>
                </c:pt>
                <c:pt idx="187">
                  <c:v>4.5110000000000039E-2</c:v>
                </c:pt>
                <c:pt idx="188">
                  <c:v>4.5530000000000043E-2</c:v>
                </c:pt>
                <c:pt idx="189">
                  <c:v>4.5949999999999977E-2</c:v>
                </c:pt>
                <c:pt idx="190">
                  <c:v>4.6379999999999998E-2</c:v>
                </c:pt>
                <c:pt idx="191">
                  <c:v>4.6809999999999997E-2</c:v>
                </c:pt>
                <c:pt idx="192">
                  <c:v>4.7250000000000007E-2</c:v>
                </c:pt>
                <c:pt idx="193">
                  <c:v>4.7700000000000055E-2</c:v>
                </c:pt>
                <c:pt idx="194">
                  <c:v>4.8149999999999957E-2</c:v>
                </c:pt>
                <c:pt idx="195">
                  <c:v>4.8610000000000014E-2</c:v>
                </c:pt>
                <c:pt idx="196">
                  <c:v>4.9080000000000054E-2</c:v>
                </c:pt>
                <c:pt idx="197">
                  <c:v>4.9550000000000038E-2</c:v>
                </c:pt>
                <c:pt idx="198">
                  <c:v>5.0030000000000054E-2</c:v>
                </c:pt>
                <c:pt idx="199">
                  <c:v>5.0520000000000002E-2</c:v>
                </c:pt>
                <c:pt idx="200">
                  <c:v>5.1010000000000034E-2</c:v>
                </c:pt>
                <c:pt idx="201">
                  <c:v>5.1519999999999996E-2</c:v>
                </c:pt>
                <c:pt idx="202">
                  <c:v>5.2020000000000038E-2</c:v>
                </c:pt>
                <c:pt idx="203">
                  <c:v>5.2540000000000003E-2</c:v>
                </c:pt>
                <c:pt idx="204">
                  <c:v>5.3060000000000045E-2</c:v>
                </c:pt>
                <c:pt idx="205">
                  <c:v>5.3600000000000002E-2</c:v>
                </c:pt>
                <c:pt idx="206">
                  <c:v>5.4130000000000088E-2</c:v>
                </c:pt>
                <c:pt idx="207">
                  <c:v>5.4679999999999999E-2</c:v>
                </c:pt>
                <c:pt idx="208">
                  <c:v>5.5239999999999997E-2</c:v>
                </c:pt>
                <c:pt idx="209">
                  <c:v>5.5800000000000093E-2</c:v>
                </c:pt>
                <c:pt idx="210">
                  <c:v>5.6370000000000003E-2</c:v>
                </c:pt>
                <c:pt idx="211">
                  <c:v>5.6950000000000008E-2</c:v>
                </c:pt>
                <c:pt idx="212">
                  <c:v>5.7540000000000022E-2</c:v>
                </c:pt>
                <c:pt idx="213">
                  <c:v>5.8130000000000036E-2</c:v>
                </c:pt>
                <c:pt idx="214">
                  <c:v>5.8730000000000046E-2</c:v>
                </c:pt>
                <c:pt idx="215">
                  <c:v>5.935000000000018E-2</c:v>
                </c:pt>
                <c:pt idx="216">
                  <c:v>5.9970000000000044E-2</c:v>
                </c:pt>
                <c:pt idx="217">
                  <c:v>6.0600000000000036E-2</c:v>
                </c:pt>
                <c:pt idx="218">
                  <c:v>6.1239999999999996E-2</c:v>
                </c:pt>
                <c:pt idx="219">
                  <c:v>6.1879999999999998E-2</c:v>
                </c:pt>
                <c:pt idx="220">
                  <c:v>6.2540000000000012E-2</c:v>
                </c:pt>
                <c:pt idx="221">
                  <c:v>6.320000000000002E-2</c:v>
                </c:pt>
                <c:pt idx="222">
                  <c:v>6.3880000000000034E-2</c:v>
                </c:pt>
                <c:pt idx="223">
                  <c:v>6.4560000000000131E-2</c:v>
                </c:pt>
                <c:pt idx="224">
                  <c:v>6.5250000000000002E-2</c:v>
                </c:pt>
                <c:pt idx="225">
                  <c:v>6.5949999999999995E-2</c:v>
                </c:pt>
                <c:pt idx="226">
                  <c:v>6.6659999999999997E-2</c:v>
                </c:pt>
                <c:pt idx="227">
                  <c:v>6.738000000000012E-2</c:v>
                </c:pt>
                <c:pt idx="228">
                  <c:v>6.8110000000000101E-2</c:v>
                </c:pt>
                <c:pt idx="229">
                  <c:v>6.8850000000000022E-2</c:v>
                </c:pt>
                <c:pt idx="230">
                  <c:v>6.960000000000012E-2</c:v>
                </c:pt>
                <c:pt idx="231">
                  <c:v>7.0350000000000093E-2</c:v>
                </c:pt>
                <c:pt idx="232">
                  <c:v>7.1120000000000003E-2</c:v>
                </c:pt>
                <c:pt idx="233">
                  <c:v>7.1890000000000065E-2</c:v>
                </c:pt>
                <c:pt idx="234">
                  <c:v>7.2680000000000064E-2</c:v>
                </c:pt>
                <c:pt idx="235">
                  <c:v>7.3470000000000021E-2</c:v>
                </c:pt>
                <c:pt idx="236">
                  <c:v>7.427000000000003E-2</c:v>
                </c:pt>
                <c:pt idx="237">
                  <c:v>7.5090000000000157E-2</c:v>
                </c:pt>
                <c:pt idx="238">
                  <c:v>7.591000000000013E-2</c:v>
                </c:pt>
                <c:pt idx="239">
                  <c:v>7.674000000000003E-2</c:v>
                </c:pt>
                <c:pt idx="240">
                  <c:v>7.7580000000000066E-2</c:v>
                </c:pt>
                <c:pt idx="241">
                  <c:v>7.8430000000000111E-2</c:v>
                </c:pt>
                <c:pt idx="242">
                  <c:v>7.929000000000011E-2</c:v>
                </c:pt>
                <c:pt idx="243">
                  <c:v>8.0170000000000005E-2</c:v>
                </c:pt>
                <c:pt idx="244">
                  <c:v>8.1050000000000066E-2</c:v>
                </c:pt>
                <c:pt idx="245">
                  <c:v>8.1940000000000041E-2</c:v>
                </c:pt>
                <c:pt idx="246">
                  <c:v>8.2840000000000011E-2</c:v>
                </c:pt>
                <c:pt idx="247">
                  <c:v>8.3760000000000306E-2</c:v>
                </c:pt>
                <c:pt idx="248">
                  <c:v>8.4680000000000047E-2</c:v>
                </c:pt>
                <c:pt idx="249">
                  <c:v>8.5620000000000307E-2</c:v>
                </c:pt>
                <c:pt idx="250">
                  <c:v>8.6560000000000234E-2</c:v>
                </c:pt>
                <c:pt idx="251">
                  <c:v>8.7520000000000236E-2</c:v>
                </c:pt>
                <c:pt idx="252">
                  <c:v>8.8490000000000138E-2</c:v>
                </c:pt>
                <c:pt idx="253">
                  <c:v>8.9460000000000026E-2</c:v>
                </c:pt>
                <c:pt idx="254">
                  <c:v>9.0450000000000086E-2</c:v>
                </c:pt>
                <c:pt idx="255">
                  <c:v>9.1450000000000045E-2</c:v>
                </c:pt>
                <c:pt idx="256">
                  <c:v>9.2470000000000011E-2</c:v>
                </c:pt>
                <c:pt idx="257">
                  <c:v>9.3490000000000212E-2</c:v>
                </c:pt>
                <c:pt idx="258">
                  <c:v>9.4530000000000308E-2</c:v>
                </c:pt>
                <c:pt idx="259">
                  <c:v>9.557000000000021E-2</c:v>
                </c:pt>
                <c:pt idx="260">
                  <c:v>9.6630000000000202E-2</c:v>
                </c:pt>
                <c:pt idx="261">
                  <c:v>9.7700000000000065E-2</c:v>
                </c:pt>
                <c:pt idx="262">
                  <c:v>9.878000000000009E-2</c:v>
                </c:pt>
                <c:pt idx="263">
                  <c:v>9.9870000000000139E-2</c:v>
                </c:pt>
                <c:pt idx="264">
                  <c:v>0.10098</c:v>
                </c:pt>
                <c:pt idx="265">
                  <c:v>0.10209000000000019</c:v>
                </c:pt>
                <c:pt idx="266">
                  <c:v>0.10322000000000024</c:v>
                </c:pt>
                <c:pt idx="267">
                  <c:v>0.10435999999999979</c:v>
                </c:pt>
                <c:pt idx="268">
                  <c:v>0.1055200000000002</c:v>
                </c:pt>
                <c:pt idx="269">
                  <c:v>0.10668000000000002</c:v>
                </c:pt>
                <c:pt idx="270">
                  <c:v>0.10786000000000009</c:v>
                </c:pt>
                <c:pt idx="271">
                  <c:v>0.10904000000000012</c:v>
                </c:pt>
                <c:pt idx="272">
                  <c:v>0.11025000000000006</c:v>
                </c:pt>
                <c:pt idx="273">
                  <c:v>0.11146000000000007</c:v>
                </c:pt>
                <c:pt idx="274">
                  <c:v>0.11269000000000022</c:v>
                </c:pt>
                <c:pt idx="275">
                  <c:v>0.11391999999999983</c:v>
                </c:pt>
                <c:pt idx="276">
                  <c:v>0.11516999999999998</c:v>
                </c:pt>
                <c:pt idx="277">
                  <c:v>0.11644000000000006</c:v>
                </c:pt>
                <c:pt idx="278">
                  <c:v>0.11771000000000012</c:v>
                </c:pt>
                <c:pt idx="279">
                  <c:v>0.11899999999999998</c:v>
                </c:pt>
                <c:pt idx="280">
                  <c:v>0.1203</c:v>
                </c:pt>
                <c:pt idx="281">
                  <c:v>0.12161000000000002</c:v>
                </c:pt>
                <c:pt idx="282">
                  <c:v>0.12293000000000009</c:v>
                </c:pt>
                <c:pt idx="283">
                  <c:v>0.12427000000000023</c:v>
                </c:pt>
                <c:pt idx="284">
                  <c:v>0.12561999999999998</c:v>
                </c:pt>
                <c:pt idx="285">
                  <c:v>0.12698000000000001</c:v>
                </c:pt>
                <c:pt idx="286">
                  <c:v>0.12834999999999999</c:v>
                </c:pt>
                <c:pt idx="287">
                  <c:v>0.12973999999999999</c:v>
                </c:pt>
                <c:pt idx="288">
                  <c:v>0.13114000000000001</c:v>
                </c:pt>
                <c:pt idx="289">
                  <c:v>0.13255</c:v>
                </c:pt>
                <c:pt idx="290">
                  <c:v>0.13397000000000001</c:v>
                </c:pt>
                <c:pt idx="291">
                  <c:v>0.13541000000000042</c:v>
                </c:pt>
                <c:pt idx="292">
                  <c:v>0.13685</c:v>
                </c:pt>
                <c:pt idx="293">
                  <c:v>0.13830999999999999</c:v>
                </c:pt>
                <c:pt idx="294">
                  <c:v>0.13977999999999999</c:v>
                </c:pt>
                <c:pt idx="295">
                  <c:v>0.14127000000000001</c:v>
                </c:pt>
                <c:pt idx="296">
                  <c:v>0.14276000000000039</c:v>
                </c:pt>
                <c:pt idx="297">
                  <c:v>0.14427000000000001</c:v>
                </c:pt>
                <c:pt idx="298">
                  <c:v>0.14579000000000042</c:v>
                </c:pt>
                <c:pt idx="299">
                  <c:v>0.14732000000000001</c:v>
                </c:pt>
                <c:pt idx="300">
                  <c:v>0.14885999999999999</c:v>
                </c:pt>
                <c:pt idx="301">
                  <c:v>0.15041000000000063</c:v>
                </c:pt>
                <c:pt idx="302">
                  <c:v>0.15197000000000024</c:v>
                </c:pt>
                <c:pt idx="303">
                  <c:v>0.15355000000000021</c:v>
                </c:pt>
                <c:pt idx="304">
                  <c:v>0.15512999999999999</c:v>
                </c:pt>
                <c:pt idx="305">
                  <c:v>0.15673000000000048</c:v>
                </c:pt>
                <c:pt idx="306">
                  <c:v>0.15834000000000048</c:v>
                </c:pt>
                <c:pt idx="307">
                  <c:v>0.15996000000000063</c:v>
                </c:pt>
                <c:pt idx="308">
                  <c:v>0.16159000000000023</c:v>
                </c:pt>
                <c:pt idx="309">
                  <c:v>0.16322000000000011</c:v>
                </c:pt>
                <c:pt idx="310">
                  <c:v>0.16487000000000002</c:v>
                </c:pt>
                <c:pt idx="311">
                  <c:v>0.16653000000000023</c:v>
                </c:pt>
                <c:pt idx="312">
                  <c:v>0.16820000000000024</c:v>
                </c:pt>
                <c:pt idx="313">
                  <c:v>0.16988000000000011</c:v>
                </c:pt>
                <c:pt idx="314">
                  <c:v>0.17157</c:v>
                </c:pt>
                <c:pt idx="315">
                  <c:v>0.17327000000000001</c:v>
                </c:pt>
                <c:pt idx="316">
                  <c:v>0.17497000000000001</c:v>
                </c:pt>
                <c:pt idx="317">
                  <c:v>0.17668</c:v>
                </c:pt>
                <c:pt idx="318">
                  <c:v>0.17841000000000054</c:v>
                </c:pt>
                <c:pt idx="319">
                  <c:v>0.18013999999999999</c:v>
                </c:pt>
                <c:pt idx="320">
                  <c:v>0.18187999999999999</c:v>
                </c:pt>
                <c:pt idx="321">
                  <c:v>0.18362999999999999</c:v>
                </c:pt>
                <c:pt idx="322">
                  <c:v>0.18537999999999999</c:v>
                </c:pt>
                <c:pt idx="323">
                  <c:v>0.18715000000000001</c:v>
                </c:pt>
                <c:pt idx="324">
                  <c:v>0.18891000000000069</c:v>
                </c:pt>
                <c:pt idx="325">
                  <c:v>0.19069000000000011</c:v>
                </c:pt>
                <c:pt idx="326">
                  <c:v>0.19247000000000011</c:v>
                </c:pt>
                <c:pt idx="327">
                  <c:v>0.19426000000000024</c:v>
                </c:pt>
                <c:pt idx="328">
                  <c:v>0.19606000000000023</c:v>
                </c:pt>
                <c:pt idx="329">
                  <c:v>0.19786000000000015</c:v>
                </c:pt>
                <c:pt idx="330">
                  <c:v>0.19966999999999999</c:v>
                </c:pt>
                <c:pt idx="331">
                  <c:v>0.20147999999999999</c:v>
                </c:pt>
                <c:pt idx="332">
                  <c:v>0.20330000000000001</c:v>
                </c:pt>
                <c:pt idx="333">
                  <c:v>0.20512</c:v>
                </c:pt>
                <c:pt idx="334">
                  <c:v>0.20694000000000054</c:v>
                </c:pt>
                <c:pt idx="335">
                  <c:v>0.20877000000000001</c:v>
                </c:pt>
                <c:pt idx="336">
                  <c:v>0.21060999999999999</c:v>
                </c:pt>
                <c:pt idx="337">
                  <c:v>0.21244000000000063</c:v>
                </c:pt>
                <c:pt idx="338">
                  <c:v>0.21428000000000039</c:v>
                </c:pt>
                <c:pt idx="339">
                  <c:v>0.21612999999999999</c:v>
                </c:pt>
                <c:pt idx="340">
                  <c:v>0.21797000000000039</c:v>
                </c:pt>
                <c:pt idx="341">
                  <c:v>0.21981000000000048</c:v>
                </c:pt>
                <c:pt idx="342">
                  <c:v>0.22166000000000011</c:v>
                </c:pt>
                <c:pt idx="343">
                  <c:v>0.22351000000000021</c:v>
                </c:pt>
                <c:pt idx="344">
                  <c:v>0.22536999999999999</c:v>
                </c:pt>
                <c:pt idx="345">
                  <c:v>0.22722000000000014</c:v>
                </c:pt>
                <c:pt idx="346">
                  <c:v>0.22907000000000011</c:v>
                </c:pt>
                <c:pt idx="347">
                  <c:v>0.23092000000000001</c:v>
                </c:pt>
                <c:pt idx="348">
                  <c:v>0.23277</c:v>
                </c:pt>
                <c:pt idx="349">
                  <c:v>0.23462</c:v>
                </c:pt>
                <c:pt idx="350">
                  <c:v>0.23647000000000001</c:v>
                </c:pt>
                <c:pt idx="351">
                  <c:v>0.23832</c:v>
                </c:pt>
                <c:pt idx="352">
                  <c:v>0.24016999999999999</c:v>
                </c:pt>
                <c:pt idx="353">
                  <c:v>0.24201000000000042</c:v>
                </c:pt>
                <c:pt idx="354">
                  <c:v>0.24385999999999999</c:v>
                </c:pt>
                <c:pt idx="355">
                  <c:v>0.24568999999999999</c:v>
                </c:pt>
                <c:pt idx="356">
                  <c:v>0.24753000000000042</c:v>
                </c:pt>
                <c:pt idx="357">
                  <c:v>0.24936000000000039</c:v>
                </c:pt>
                <c:pt idx="358">
                  <c:v>0.25119000000000002</c:v>
                </c:pt>
                <c:pt idx="359">
                  <c:v>0.25302000000000002</c:v>
                </c:pt>
                <c:pt idx="360">
                  <c:v>0.25485000000000002</c:v>
                </c:pt>
                <c:pt idx="361">
                  <c:v>0.25666</c:v>
                </c:pt>
                <c:pt idx="362">
                  <c:v>0.25848000000000032</c:v>
                </c:pt>
                <c:pt idx="363">
                  <c:v>0.26028000000000001</c:v>
                </c:pt>
                <c:pt idx="364">
                  <c:v>0.26208000000000031</c:v>
                </c:pt>
                <c:pt idx="365">
                  <c:v>0.26388000000000089</c:v>
                </c:pt>
                <c:pt idx="366">
                  <c:v>0.26567000000000002</c:v>
                </c:pt>
                <c:pt idx="367">
                  <c:v>0.26746000000000031</c:v>
                </c:pt>
                <c:pt idx="368">
                  <c:v>0.26923999999999998</c:v>
                </c:pt>
                <c:pt idx="369">
                  <c:v>0.27101000000000008</c:v>
                </c:pt>
                <c:pt idx="370">
                  <c:v>0.27277000000000001</c:v>
                </c:pt>
                <c:pt idx="371">
                  <c:v>0.27453</c:v>
                </c:pt>
                <c:pt idx="372">
                  <c:v>0.27628000000000008</c:v>
                </c:pt>
                <c:pt idx="373">
                  <c:v>0.27802000000000032</c:v>
                </c:pt>
                <c:pt idx="374">
                  <c:v>0.27976000000000001</c:v>
                </c:pt>
                <c:pt idx="375">
                  <c:v>0.2814800000000009</c:v>
                </c:pt>
                <c:pt idx="376">
                  <c:v>0.28320000000000001</c:v>
                </c:pt>
                <c:pt idx="377">
                  <c:v>0.28491000000000077</c:v>
                </c:pt>
                <c:pt idx="378">
                  <c:v>0.28661000000000031</c:v>
                </c:pt>
                <c:pt idx="379">
                  <c:v>0.28830000000000078</c:v>
                </c:pt>
                <c:pt idx="380">
                  <c:v>0.28998000000000101</c:v>
                </c:pt>
                <c:pt idx="381">
                  <c:v>0.29166000000000031</c:v>
                </c:pt>
                <c:pt idx="382">
                  <c:v>0.29332000000000108</c:v>
                </c:pt>
                <c:pt idx="383">
                  <c:v>0.29498000000000102</c:v>
                </c:pt>
                <c:pt idx="384">
                  <c:v>0.29663</c:v>
                </c:pt>
                <c:pt idx="385">
                  <c:v>0.29826000000000008</c:v>
                </c:pt>
                <c:pt idx="386">
                  <c:v>0.29989000000000032</c:v>
                </c:pt>
                <c:pt idx="387">
                  <c:v>0.30150000000000032</c:v>
                </c:pt>
                <c:pt idx="388">
                  <c:v>0.30311000000000032</c:v>
                </c:pt>
                <c:pt idx="389">
                  <c:v>0.30470000000000008</c:v>
                </c:pt>
                <c:pt idx="390">
                  <c:v>0.30629000000000001</c:v>
                </c:pt>
                <c:pt idx="391">
                  <c:v>0.30787000000000114</c:v>
                </c:pt>
                <c:pt idx="392">
                  <c:v>0.30944000000000038</c:v>
                </c:pt>
                <c:pt idx="393">
                  <c:v>0.31099000000000032</c:v>
                </c:pt>
                <c:pt idx="394">
                  <c:v>0.31253000000000031</c:v>
                </c:pt>
                <c:pt idx="395">
                  <c:v>0.31407000000000102</c:v>
                </c:pt>
                <c:pt idx="396">
                  <c:v>0.31559000000000031</c:v>
                </c:pt>
                <c:pt idx="397">
                  <c:v>0.31711000000000084</c:v>
                </c:pt>
                <c:pt idx="398">
                  <c:v>0.31861000000000089</c:v>
                </c:pt>
                <c:pt idx="399">
                  <c:v>0.32010000000000038</c:v>
                </c:pt>
                <c:pt idx="400">
                  <c:v>0.32159000000000032</c:v>
                </c:pt>
                <c:pt idx="401">
                  <c:v>0.3230600000000009</c:v>
                </c:pt>
                <c:pt idx="402">
                  <c:v>0.32452000000000114</c:v>
                </c:pt>
                <c:pt idx="403">
                  <c:v>0.32597000000000137</c:v>
                </c:pt>
                <c:pt idx="404">
                  <c:v>0.32741000000000114</c:v>
                </c:pt>
                <c:pt idx="405">
                  <c:v>0.32885000000000114</c:v>
                </c:pt>
                <c:pt idx="406">
                  <c:v>0.3302700000000009</c:v>
                </c:pt>
                <c:pt idx="407">
                  <c:v>0.33168000000000114</c:v>
                </c:pt>
                <c:pt idx="408">
                  <c:v>0.33309000000000077</c:v>
                </c:pt>
                <c:pt idx="409">
                  <c:v>0.33448000000000155</c:v>
                </c:pt>
                <c:pt idx="410">
                  <c:v>0.33586000000000144</c:v>
                </c:pt>
                <c:pt idx="411">
                  <c:v>0.33723000000000031</c:v>
                </c:pt>
                <c:pt idx="412">
                  <c:v>0.3386000000000009</c:v>
                </c:pt>
                <c:pt idx="413">
                  <c:v>0.33995000000000114</c:v>
                </c:pt>
                <c:pt idx="414">
                  <c:v>0.34130000000000088</c:v>
                </c:pt>
                <c:pt idx="415">
                  <c:v>0.34264000000000022</c:v>
                </c:pt>
                <c:pt idx="416">
                  <c:v>0.343970000000001</c:v>
                </c:pt>
                <c:pt idx="417">
                  <c:v>0.34529000000000026</c:v>
                </c:pt>
                <c:pt idx="418">
                  <c:v>0.34660000000000035</c:v>
                </c:pt>
                <c:pt idx="419">
                  <c:v>0.34790000000000082</c:v>
                </c:pt>
                <c:pt idx="420">
                  <c:v>0.34919000000000022</c:v>
                </c:pt>
                <c:pt idx="421">
                  <c:v>0.3504800000000009</c:v>
                </c:pt>
                <c:pt idx="422">
                  <c:v>0.35176000000000002</c:v>
                </c:pt>
                <c:pt idx="423">
                  <c:v>0.35304000000000002</c:v>
                </c:pt>
                <c:pt idx="424">
                  <c:v>0.35430000000000089</c:v>
                </c:pt>
                <c:pt idx="425">
                  <c:v>0.35556000000000032</c:v>
                </c:pt>
                <c:pt idx="426">
                  <c:v>0.35680000000000089</c:v>
                </c:pt>
                <c:pt idx="427">
                  <c:v>0.35805000000000031</c:v>
                </c:pt>
                <c:pt idx="428">
                  <c:v>0.35928000000000032</c:v>
                </c:pt>
                <c:pt idx="429">
                  <c:v>0.36051000000000077</c:v>
                </c:pt>
                <c:pt idx="430">
                  <c:v>0.36174000000000001</c:v>
                </c:pt>
                <c:pt idx="431">
                  <c:v>0.36296000000000089</c:v>
                </c:pt>
                <c:pt idx="432">
                  <c:v>0.36417000000000038</c:v>
                </c:pt>
                <c:pt idx="433">
                  <c:v>0.36537000000000114</c:v>
                </c:pt>
                <c:pt idx="434">
                  <c:v>0.3665700000000009</c:v>
                </c:pt>
                <c:pt idx="435">
                  <c:v>0.36777000000000032</c:v>
                </c:pt>
                <c:pt idx="436">
                  <c:v>0.3689600000000009</c:v>
                </c:pt>
                <c:pt idx="437">
                  <c:v>0.37014000000000002</c:v>
                </c:pt>
                <c:pt idx="438">
                  <c:v>0.37133000000000038</c:v>
                </c:pt>
                <c:pt idx="439">
                  <c:v>0.37250000000000077</c:v>
                </c:pt>
                <c:pt idx="440">
                  <c:v>0.3736800000000009</c:v>
                </c:pt>
                <c:pt idx="441">
                  <c:v>0.37484000000000089</c:v>
                </c:pt>
                <c:pt idx="442">
                  <c:v>0.3760100000000009</c:v>
                </c:pt>
                <c:pt idx="443">
                  <c:v>0.37717000000000089</c:v>
                </c:pt>
                <c:pt idx="444">
                  <c:v>0.37832000000000143</c:v>
                </c:pt>
                <c:pt idx="445">
                  <c:v>0.37948000000000137</c:v>
                </c:pt>
                <c:pt idx="446">
                  <c:v>0.38063000000000002</c:v>
                </c:pt>
                <c:pt idx="447">
                  <c:v>0.3817800000000009</c:v>
                </c:pt>
                <c:pt idx="448">
                  <c:v>0.38293000000000038</c:v>
                </c:pt>
                <c:pt idx="449">
                  <c:v>0.38407000000000102</c:v>
                </c:pt>
                <c:pt idx="450">
                  <c:v>0.38521000000000077</c:v>
                </c:pt>
                <c:pt idx="451">
                  <c:v>0.38635000000000125</c:v>
                </c:pt>
                <c:pt idx="452">
                  <c:v>0.38749000000000078</c:v>
                </c:pt>
                <c:pt idx="453">
                  <c:v>0.38862000000000102</c:v>
                </c:pt>
                <c:pt idx="454">
                  <c:v>0.38976000000000038</c:v>
                </c:pt>
                <c:pt idx="455">
                  <c:v>0.39089000000000101</c:v>
                </c:pt>
                <c:pt idx="456">
                  <c:v>0.39202000000000115</c:v>
                </c:pt>
                <c:pt idx="457">
                  <c:v>0.39315000000000078</c:v>
                </c:pt>
                <c:pt idx="458">
                  <c:v>0.39428000000000102</c:v>
                </c:pt>
                <c:pt idx="459">
                  <c:v>0.39541000000000137</c:v>
                </c:pt>
                <c:pt idx="460">
                  <c:v>0.39654000000000089</c:v>
                </c:pt>
                <c:pt idx="461">
                  <c:v>0.39767000000000102</c:v>
                </c:pt>
                <c:pt idx="462">
                  <c:v>0.39880000000000138</c:v>
                </c:pt>
                <c:pt idx="463">
                  <c:v>0.3999300000000009</c:v>
                </c:pt>
                <c:pt idx="464">
                  <c:v>0.40105000000000002</c:v>
                </c:pt>
                <c:pt idx="465">
                  <c:v>0.40218000000000032</c:v>
                </c:pt>
                <c:pt idx="466">
                  <c:v>0.40331000000000078</c:v>
                </c:pt>
                <c:pt idx="467">
                  <c:v>0.40444000000000002</c:v>
                </c:pt>
                <c:pt idx="468">
                  <c:v>0.40556000000000031</c:v>
                </c:pt>
                <c:pt idx="469">
                  <c:v>0.40669</c:v>
                </c:pt>
                <c:pt idx="470">
                  <c:v>0.40782000000000102</c:v>
                </c:pt>
                <c:pt idx="471">
                  <c:v>0.40895000000000031</c:v>
                </c:pt>
                <c:pt idx="472">
                  <c:v>0.41008000000000078</c:v>
                </c:pt>
                <c:pt idx="473">
                  <c:v>0.41121000000000002</c:v>
                </c:pt>
                <c:pt idx="474">
                  <c:v>0.41234000000000032</c:v>
                </c:pt>
                <c:pt idx="475">
                  <c:v>0.41348000000000096</c:v>
                </c:pt>
                <c:pt idx="476">
                  <c:v>0.41461000000000031</c:v>
                </c:pt>
                <c:pt idx="477">
                  <c:v>0.41574</c:v>
                </c:pt>
                <c:pt idx="478">
                  <c:v>0.41688000000000114</c:v>
                </c:pt>
                <c:pt idx="479">
                  <c:v>0.41801000000000038</c:v>
                </c:pt>
                <c:pt idx="480">
                  <c:v>0.41915000000000002</c:v>
                </c:pt>
                <c:pt idx="481">
                  <c:v>0.42028000000000032</c:v>
                </c:pt>
                <c:pt idx="482">
                  <c:v>0.42142000000000102</c:v>
                </c:pt>
                <c:pt idx="483">
                  <c:v>0.42256000000000032</c:v>
                </c:pt>
                <c:pt idx="484">
                  <c:v>0.42369000000000001</c:v>
                </c:pt>
                <c:pt idx="485">
                  <c:v>0.42483000000000032</c:v>
                </c:pt>
                <c:pt idx="486">
                  <c:v>0.42597000000000101</c:v>
                </c:pt>
                <c:pt idx="487">
                  <c:v>0.42711000000000032</c:v>
                </c:pt>
                <c:pt idx="488">
                  <c:v>0.42824000000000001</c:v>
                </c:pt>
                <c:pt idx="489">
                  <c:v>0.42938000000000137</c:v>
                </c:pt>
                <c:pt idx="490">
                  <c:v>0.4305200000000009</c:v>
                </c:pt>
                <c:pt idx="491">
                  <c:v>0.43165000000000031</c:v>
                </c:pt>
                <c:pt idx="492">
                  <c:v>0.43279000000000001</c:v>
                </c:pt>
                <c:pt idx="493">
                  <c:v>0.43393000000000032</c:v>
                </c:pt>
                <c:pt idx="494">
                  <c:v>0.43506000000000078</c:v>
                </c:pt>
                <c:pt idx="495">
                  <c:v>0.43619000000000002</c:v>
                </c:pt>
                <c:pt idx="496">
                  <c:v>0.43732000000000143</c:v>
                </c:pt>
                <c:pt idx="497">
                  <c:v>0.43845000000000089</c:v>
                </c:pt>
                <c:pt idx="498">
                  <c:v>0.43958000000000125</c:v>
                </c:pt>
                <c:pt idx="499">
                  <c:v>0.44071000000000027</c:v>
                </c:pt>
                <c:pt idx="500">
                  <c:v>0.44183000000000022</c:v>
                </c:pt>
                <c:pt idx="501">
                  <c:v>0.44295000000000029</c:v>
                </c:pt>
                <c:pt idx="502">
                  <c:v>0.44406000000000029</c:v>
                </c:pt>
                <c:pt idx="503">
                  <c:v>0.44517000000000029</c:v>
                </c:pt>
                <c:pt idx="504">
                  <c:v>0.44628000000000029</c:v>
                </c:pt>
                <c:pt idx="505">
                  <c:v>0.44739000000000029</c:v>
                </c:pt>
                <c:pt idx="506">
                  <c:v>0.44849000000000022</c:v>
                </c:pt>
                <c:pt idx="507">
                  <c:v>0.44958000000000059</c:v>
                </c:pt>
                <c:pt idx="508">
                  <c:v>0.45067000000000002</c:v>
                </c:pt>
                <c:pt idx="509">
                  <c:v>0.45174999999999998</c:v>
                </c:pt>
                <c:pt idx="510">
                  <c:v>0.45282000000000078</c:v>
                </c:pt>
                <c:pt idx="511">
                  <c:v>0.45389000000000002</c:v>
                </c:pt>
                <c:pt idx="512">
                  <c:v>0.45495000000000002</c:v>
                </c:pt>
                <c:pt idx="513">
                  <c:v>0.45601000000000008</c:v>
                </c:pt>
                <c:pt idx="514">
                  <c:v>0.45705000000000001</c:v>
                </c:pt>
                <c:pt idx="515">
                  <c:v>0.45808000000000032</c:v>
                </c:pt>
                <c:pt idx="516">
                  <c:v>0.45911000000000002</c:v>
                </c:pt>
                <c:pt idx="517">
                  <c:v>0.46012000000000008</c:v>
                </c:pt>
                <c:pt idx="518">
                  <c:v>0.46112000000000031</c:v>
                </c:pt>
                <c:pt idx="519">
                  <c:v>0.46211000000000002</c:v>
                </c:pt>
                <c:pt idx="520">
                  <c:v>0.46309</c:v>
                </c:pt>
                <c:pt idx="521">
                  <c:v>0.46406000000000008</c:v>
                </c:pt>
                <c:pt idx="522">
                  <c:v>0.46501000000000031</c:v>
                </c:pt>
                <c:pt idx="523">
                  <c:v>0.46595000000000031</c:v>
                </c:pt>
                <c:pt idx="524">
                  <c:v>0.4668700000000009</c:v>
                </c:pt>
                <c:pt idx="525">
                  <c:v>0.46777000000000002</c:v>
                </c:pt>
                <c:pt idx="526">
                  <c:v>0.46866000000000002</c:v>
                </c:pt>
                <c:pt idx="527">
                  <c:v>0.46953</c:v>
                </c:pt>
                <c:pt idx="528">
                  <c:v>0.47039000000000031</c:v>
                </c:pt>
                <c:pt idx="529">
                  <c:v>0.47122000000000008</c:v>
                </c:pt>
                <c:pt idx="530">
                  <c:v>0.47203000000000001</c:v>
                </c:pt>
                <c:pt idx="531">
                  <c:v>0.47283000000000008</c:v>
                </c:pt>
                <c:pt idx="532">
                  <c:v>0.47360000000000002</c:v>
                </c:pt>
                <c:pt idx="533">
                  <c:v>0.47434000000000032</c:v>
                </c:pt>
                <c:pt idx="534">
                  <c:v>0.47507000000000038</c:v>
                </c:pt>
                <c:pt idx="535">
                  <c:v>0.47577000000000008</c:v>
                </c:pt>
                <c:pt idx="536">
                  <c:v>0.47645000000000032</c:v>
                </c:pt>
                <c:pt idx="537">
                  <c:v>0.47710000000000002</c:v>
                </c:pt>
                <c:pt idx="538">
                  <c:v>0.47772000000000031</c:v>
                </c:pt>
                <c:pt idx="539">
                  <c:v>0.4783100000000009</c:v>
                </c:pt>
                <c:pt idx="540">
                  <c:v>0.47887000000000102</c:v>
                </c:pt>
                <c:pt idx="541">
                  <c:v>0.47940000000000038</c:v>
                </c:pt>
                <c:pt idx="542">
                  <c:v>0.47991000000000084</c:v>
                </c:pt>
                <c:pt idx="543">
                  <c:v>0.48038000000000114</c:v>
                </c:pt>
                <c:pt idx="544">
                  <c:v>0.48082000000000108</c:v>
                </c:pt>
                <c:pt idx="545">
                  <c:v>0.4812300000000001</c:v>
                </c:pt>
                <c:pt idx="546">
                  <c:v>0.48159000000000002</c:v>
                </c:pt>
                <c:pt idx="547">
                  <c:v>0.48193000000000008</c:v>
                </c:pt>
                <c:pt idx="548">
                  <c:v>0.48222000000000032</c:v>
                </c:pt>
                <c:pt idx="549">
                  <c:v>0.48248000000000102</c:v>
                </c:pt>
                <c:pt idx="550">
                  <c:v>0.48270000000000002</c:v>
                </c:pt>
                <c:pt idx="551">
                  <c:v>0.48288000000000114</c:v>
                </c:pt>
                <c:pt idx="552">
                  <c:v>0.48302000000000089</c:v>
                </c:pt>
                <c:pt idx="553">
                  <c:v>0.48312000000000038</c:v>
                </c:pt>
                <c:pt idx="554">
                  <c:v>0.48317000000000032</c:v>
                </c:pt>
                <c:pt idx="555">
                  <c:v>0.48318000000000078</c:v>
                </c:pt>
                <c:pt idx="556">
                  <c:v>0.48315000000000002</c:v>
                </c:pt>
                <c:pt idx="557">
                  <c:v>0.48307000000000078</c:v>
                </c:pt>
                <c:pt idx="558">
                  <c:v>0.48294000000000031</c:v>
                </c:pt>
                <c:pt idx="559">
                  <c:v>0.48277000000000031</c:v>
                </c:pt>
                <c:pt idx="560">
                  <c:v>0.48255000000000031</c:v>
                </c:pt>
                <c:pt idx="561">
                  <c:v>0.48229</c:v>
                </c:pt>
                <c:pt idx="562">
                  <c:v>0.4819700000000009</c:v>
                </c:pt>
                <c:pt idx="563">
                  <c:v>0.48160000000000008</c:v>
                </c:pt>
                <c:pt idx="564">
                  <c:v>0.48117000000000032</c:v>
                </c:pt>
                <c:pt idx="565">
                  <c:v>0.48070000000000002</c:v>
                </c:pt>
                <c:pt idx="566">
                  <c:v>0.48018000000000038</c:v>
                </c:pt>
                <c:pt idx="567">
                  <c:v>0.47960000000000008</c:v>
                </c:pt>
                <c:pt idx="568">
                  <c:v>0.47898000000000102</c:v>
                </c:pt>
                <c:pt idx="569">
                  <c:v>0.4782900000000001</c:v>
                </c:pt>
                <c:pt idx="570">
                  <c:v>0.47755000000000031</c:v>
                </c:pt>
                <c:pt idx="571">
                  <c:v>0.47675000000000001</c:v>
                </c:pt>
                <c:pt idx="572">
                  <c:v>0.47590000000000032</c:v>
                </c:pt>
                <c:pt idx="573">
                  <c:v>0.47500000000000031</c:v>
                </c:pt>
                <c:pt idx="574">
                  <c:v>0.47403000000000001</c:v>
                </c:pt>
                <c:pt idx="575">
                  <c:v>0.47302000000000038</c:v>
                </c:pt>
                <c:pt idx="576">
                  <c:v>0.47194000000000008</c:v>
                </c:pt>
                <c:pt idx="577">
                  <c:v>0.47081000000000089</c:v>
                </c:pt>
                <c:pt idx="578">
                  <c:v>0.46962000000000031</c:v>
                </c:pt>
                <c:pt idx="579">
                  <c:v>0.4683700000000009</c:v>
                </c:pt>
                <c:pt idx="580">
                  <c:v>0.46706000000000031</c:v>
                </c:pt>
                <c:pt idx="581">
                  <c:v>0.4657</c:v>
                </c:pt>
                <c:pt idx="582">
                  <c:v>0.46428000000000008</c:v>
                </c:pt>
                <c:pt idx="583">
                  <c:v>0.46281000000000078</c:v>
                </c:pt>
                <c:pt idx="584">
                  <c:v>0.46128000000000002</c:v>
                </c:pt>
                <c:pt idx="585">
                  <c:v>0.4596900000000001</c:v>
                </c:pt>
                <c:pt idx="586">
                  <c:v>0.45804</c:v>
                </c:pt>
                <c:pt idx="587">
                  <c:v>0.45634000000000002</c:v>
                </c:pt>
                <c:pt idx="588">
                  <c:v>0.45458000000000032</c:v>
                </c:pt>
                <c:pt idx="589">
                  <c:v>0.45276</c:v>
                </c:pt>
                <c:pt idx="590">
                  <c:v>0.45090000000000002</c:v>
                </c:pt>
                <c:pt idx="591">
                  <c:v>0.44898000000000082</c:v>
                </c:pt>
                <c:pt idx="592">
                  <c:v>0.44700000000000029</c:v>
                </c:pt>
                <c:pt idx="593">
                  <c:v>0.44498000000000082</c:v>
                </c:pt>
                <c:pt idx="594">
                  <c:v>0.44289000000000028</c:v>
                </c:pt>
                <c:pt idx="595">
                  <c:v>0.44076000000000026</c:v>
                </c:pt>
                <c:pt idx="596">
                  <c:v>0.43858000000000108</c:v>
                </c:pt>
                <c:pt idx="597">
                  <c:v>0.43634000000000089</c:v>
                </c:pt>
                <c:pt idx="598">
                  <c:v>0.4340700000000009</c:v>
                </c:pt>
                <c:pt idx="599">
                  <c:v>0.43174000000000001</c:v>
                </c:pt>
                <c:pt idx="600">
                  <c:v>0.42937000000000114</c:v>
                </c:pt>
                <c:pt idx="601">
                  <c:v>0.42694000000000032</c:v>
                </c:pt>
                <c:pt idx="602">
                  <c:v>0.42448000000000102</c:v>
                </c:pt>
                <c:pt idx="603">
                  <c:v>0.4219700000000009</c:v>
                </c:pt>
                <c:pt idx="604">
                  <c:v>0.41942000000000101</c:v>
                </c:pt>
                <c:pt idx="605">
                  <c:v>0.41682000000000102</c:v>
                </c:pt>
                <c:pt idx="606">
                  <c:v>0.41419</c:v>
                </c:pt>
                <c:pt idx="607">
                  <c:v>0.41152000000000077</c:v>
                </c:pt>
                <c:pt idx="608">
                  <c:v>0.40882000000000102</c:v>
                </c:pt>
                <c:pt idx="609">
                  <c:v>0.40607000000000032</c:v>
                </c:pt>
                <c:pt idx="610">
                  <c:v>0.40329000000000004</c:v>
                </c:pt>
                <c:pt idx="611">
                  <c:v>0.40048000000000078</c:v>
                </c:pt>
                <c:pt idx="612">
                  <c:v>0.39764000000000038</c:v>
                </c:pt>
                <c:pt idx="613">
                  <c:v>0.39476000000000078</c:v>
                </c:pt>
                <c:pt idx="614">
                  <c:v>0.39186000000000143</c:v>
                </c:pt>
                <c:pt idx="615">
                  <c:v>0.3889400000000009</c:v>
                </c:pt>
                <c:pt idx="616">
                  <c:v>0.38598000000000143</c:v>
                </c:pt>
                <c:pt idx="617">
                  <c:v>0.3830000000000009</c:v>
                </c:pt>
                <c:pt idx="618">
                  <c:v>0.37999000000000038</c:v>
                </c:pt>
                <c:pt idx="619">
                  <c:v>0.37697000000000125</c:v>
                </c:pt>
                <c:pt idx="620">
                  <c:v>0.37392000000000114</c:v>
                </c:pt>
                <c:pt idx="621">
                  <c:v>0.37086000000000102</c:v>
                </c:pt>
                <c:pt idx="622">
                  <c:v>0.36778000000000038</c:v>
                </c:pt>
                <c:pt idx="623">
                  <c:v>0.36468000000000089</c:v>
                </c:pt>
                <c:pt idx="624">
                  <c:v>0.36157000000000078</c:v>
                </c:pt>
                <c:pt idx="625">
                  <c:v>0.35845000000000032</c:v>
                </c:pt>
                <c:pt idx="626">
                  <c:v>0.35531000000000101</c:v>
                </c:pt>
                <c:pt idx="627">
                  <c:v>0.35216000000000008</c:v>
                </c:pt>
                <c:pt idx="628">
                  <c:v>0.34901000000000082</c:v>
                </c:pt>
                <c:pt idx="629">
                  <c:v>0.34584000000000059</c:v>
                </c:pt>
                <c:pt idx="630">
                  <c:v>0.34268000000000082</c:v>
                </c:pt>
                <c:pt idx="631">
                  <c:v>0.33951000000000114</c:v>
                </c:pt>
                <c:pt idx="632">
                  <c:v>0.33633000000000102</c:v>
                </c:pt>
                <c:pt idx="633">
                  <c:v>0.33315000000000078</c:v>
                </c:pt>
                <c:pt idx="634">
                  <c:v>0.32997000000000143</c:v>
                </c:pt>
                <c:pt idx="635">
                  <c:v>0.32679000000000002</c:v>
                </c:pt>
                <c:pt idx="636">
                  <c:v>0.32362000000000102</c:v>
                </c:pt>
                <c:pt idx="637">
                  <c:v>0.32044000000000078</c:v>
                </c:pt>
                <c:pt idx="638">
                  <c:v>0.31727000000000077</c:v>
                </c:pt>
                <c:pt idx="639">
                  <c:v>0.31411000000000078</c:v>
                </c:pt>
                <c:pt idx="640">
                  <c:v>0.31095000000000089</c:v>
                </c:pt>
                <c:pt idx="641">
                  <c:v>0.30780000000000102</c:v>
                </c:pt>
                <c:pt idx="642">
                  <c:v>0.30466000000000032</c:v>
                </c:pt>
                <c:pt idx="643">
                  <c:v>0.30153000000000002</c:v>
                </c:pt>
                <c:pt idx="644">
                  <c:v>0.29840000000000078</c:v>
                </c:pt>
                <c:pt idx="645">
                  <c:v>0.29529</c:v>
                </c:pt>
                <c:pt idx="646">
                  <c:v>0.29220000000000002</c:v>
                </c:pt>
                <c:pt idx="647">
                  <c:v>0.28911000000000031</c:v>
                </c:pt>
                <c:pt idx="648">
                  <c:v>0.28604000000000002</c:v>
                </c:pt>
                <c:pt idx="649">
                  <c:v>0.2829800000000009</c:v>
                </c:pt>
                <c:pt idx="650">
                  <c:v>0.27994000000000002</c:v>
                </c:pt>
                <c:pt idx="651">
                  <c:v>0.27692000000000078</c:v>
                </c:pt>
                <c:pt idx="652">
                  <c:v>0.27391000000000032</c:v>
                </c:pt>
                <c:pt idx="653">
                  <c:v>0.27092000000000038</c:v>
                </c:pt>
                <c:pt idx="654">
                  <c:v>0.26795000000000002</c:v>
                </c:pt>
                <c:pt idx="655">
                  <c:v>0.26500000000000001</c:v>
                </c:pt>
                <c:pt idx="656">
                  <c:v>0.26207000000000008</c:v>
                </c:pt>
                <c:pt idx="657">
                  <c:v>0.25916</c:v>
                </c:pt>
                <c:pt idx="658">
                  <c:v>0.25627</c:v>
                </c:pt>
                <c:pt idx="659">
                  <c:v>0.25340000000000001</c:v>
                </c:pt>
                <c:pt idx="660">
                  <c:v>0.25055000000000005</c:v>
                </c:pt>
                <c:pt idx="661">
                  <c:v>0.24773000000000048</c:v>
                </c:pt>
                <c:pt idx="662">
                  <c:v>0.24493000000000048</c:v>
                </c:pt>
                <c:pt idx="663">
                  <c:v>0.24215</c:v>
                </c:pt>
                <c:pt idx="664">
                  <c:v>0.23938999999999999</c:v>
                </c:pt>
                <c:pt idx="665">
                  <c:v>0.23666000000000001</c:v>
                </c:pt>
                <c:pt idx="666">
                  <c:v>0.23395000000000021</c:v>
                </c:pt>
                <c:pt idx="667">
                  <c:v>0.23127</c:v>
                </c:pt>
                <c:pt idx="668">
                  <c:v>0.22861000000000015</c:v>
                </c:pt>
                <c:pt idx="669">
                  <c:v>0.22598000000000021</c:v>
                </c:pt>
                <c:pt idx="670">
                  <c:v>0.22336999999999999</c:v>
                </c:pt>
                <c:pt idx="671">
                  <c:v>0.22079000000000021</c:v>
                </c:pt>
                <c:pt idx="672">
                  <c:v>0.21823000000000048</c:v>
                </c:pt>
                <c:pt idx="673">
                  <c:v>0.21570000000000042</c:v>
                </c:pt>
                <c:pt idx="674">
                  <c:v>0.21318999999999999</c:v>
                </c:pt>
                <c:pt idx="675">
                  <c:v>0.21071000000000048</c:v>
                </c:pt>
                <c:pt idx="676">
                  <c:v>0.20826000000000042</c:v>
                </c:pt>
                <c:pt idx="677">
                  <c:v>0.20583000000000001</c:v>
                </c:pt>
                <c:pt idx="678">
                  <c:v>0.20343000000000042</c:v>
                </c:pt>
                <c:pt idx="679">
                  <c:v>0.20105000000000001</c:v>
                </c:pt>
                <c:pt idx="680">
                  <c:v>0.19870000000000024</c:v>
                </c:pt>
                <c:pt idx="681">
                  <c:v>0.19638000000000011</c:v>
                </c:pt>
                <c:pt idx="682">
                  <c:v>0.19408000000000011</c:v>
                </c:pt>
                <c:pt idx="683">
                  <c:v>0.19181000000000015</c:v>
                </c:pt>
                <c:pt idx="684">
                  <c:v>0.18956000000000048</c:v>
                </c:pt>
                <c:pt idx="685">
                  <c:v>0.18734000000000048</c:v>
                </c:pt>
                <c:pt idx="686">
                  <c:v>0.18515000000000001</c:v>
                </c:pt>
                <c:pt idx="687">
                  <c:v>0.18298000000000042</c:v>
                </c:pt>
                <c:pt idx="688">
                  <c:v>0.18084000000000042</c:v>
                </c:pt>
                <c:pt idx="689">
                  <c:v>0.17872000000000021</c:v>
                </c:pt>
                <c:pt idx="690">
                  <c:v>0.17663000000000001</c:v>
                </c:pt>
                <c:pt idx="691">
                  <c:v>0.17457</c:v>
                </c:pt>
                <c:pt idx="692">
                  <c:v>0.17252999999999999</c:v>
                </c:pt>
                <c:pt idx="693">
                  <c:v>0.17050999999999999</c:v>
                </c:pt>
                <c:pt idx="694">
                  <c:v>0.16852000000000011</c:v>
                </c:pt>
                <c:pt idx="695">
                  <c:v>0.16656000000000024</c:v>
                </c:pt>
                <c:pt idx="696">
                  <c:v>0.16462000000000002</c:v>
                </c:pt>
                <c:pt idx="697">
                  <c:v>0.16270000000000023</c:v>
                </c:pt>
                <c:pt idx="698">
                  <c:v>0.16081000000000015</c:v>
                </c:pt>
                <c:pt idx="699">
                  <c:v>0.15895000000000048</c:v>
                </c:pt>
                <c:pt idx="700">
                  <c:v>0.15710000000000021</c:v>
                </c:pt>
                <c:pt idx="701">
                  <c:v>0.15528000000000042</c:v>
                </c:pt>
                <c:pt idx="702">
                  <c:v>0.15349000000000057</c:v>
                </c:pt>
                <c:pt idx="703">
                  <c:v>0.15172000000000024</c:v>
                </c:pt>
                <c:pt idx="704">
                  <c:v>0.14997000000000021</c:v>
                </c:pt>
                <c:pt idx="705">
                  <c:v>0.14824000000000054</c:v>
                </c:pt>
                <c:pt idx="706">
                  <c:v>0.14654000000000042</c:v>
                </c:pt>
                <c:pt idx="707">
                  <c:v>0.14485999999999999</c:v>
                </c:pt>
                <c:pt idx="708">
                  <c:v>0.14319999999999999</c:v>
                </c:pt>
                <c:pt idx="709">
                  <c:v>0.14157</c:v>
                </c:pt>
                <c:pt idx="710">
                  <c:v>0.13995000000000021</c:v>
                </c:pt>
                <c:pt idx="711">
                  <c:v>0.13836000000000001</c:v>
                </c:pt>
                <c:pt idx="712">
                  <c:v>0.13678999999999999</c:v>
                </c:pt>
                <c:pt idx="713">
                  <c:v>0.13524000000000042</c:v>
                </c:pt>
                <c:pt idx="714">
                  <c:v>0.13371000000000038</c:v>
                </c:pt>
                <c:pt idx="715">
                  <c:v>0.13220000000000001</c:v>
                </c:pt>
                <c:pt idx="716">
                  <c:v>0.13072</c:v>
                </c:pt>
                <c:pt idx="717">
                  <c:v>0.12925</c:v>
                </c:pt>
                <c:pt idx="718">
                  <c:v>0.1278</c:v>
                </c:pt>
                <c:pt idx="719">
                  <c:v>0.12637999999999988</c:v>
                </c:pt>
                <c:pt idx="720">
                  <c:v>0.12497000000000009</c:v>
                </c:pt>
                <c:pt idx="721">
                  <c:v>0.12358000000000002</c:v>
                </c:pt>
                <c:pt idx="722">
                  <c:v>0.12221000000000012</c:v>
                </c:pt>
                <c:pt idx="723">
                  <c:v>0.12086000000000002</c:v>
                </c:pt>
                <c:pt idx="724">
                  <c:v>0.11953000000000019</c:v>
                </c:pt>
                <c:pt idx="725">
                  <c:v>0.1182200000000003</c:v>
                </c:pt>
                <c:pt idx="726">
                  <c:v>0.1169300000000001</c:v>
                </c:pt>
                <c:pt idx="727">
                  <c:v>0.11565000000000006</c:v>
                </c:pt>
                <c:pt idx="728">
                  <c:v>0.11439000000000009</c:v>
                </c:pt>
                <c:pt idx="729">
                  <c:v>0.11315000000000006</c:v>
                </c:pt>
                <c:pt idx="730">
                  <c:v>0.11193000000000006</c:v>
                </c:pt>
                <c:pt idx="731">
                  <c:v>0.11072000000000022</c:v>
                </c:pt>
                <c:pt idx="732">
                  <c:v>0.1095300000000002</c:v>
                </c:pt>
                <c:pt idx="733">
                  <c:v>0.10836000000000012</c:v>
                </c:pt>
                <c:pt idx="734">
                  <c:v>0.10720000000000021</c:v>
                </c:pt>
                <c:pt idx="735">
                  <c:v>0.1060600000000002</c:v>
                </c:pt>
                <c:pt idx="736">
                  <c:v>0.10494000000000002</c:v>
                </c:pt>
                <c:pt idx="737">
                  <c:v>0.10383000000000002</c:v>
                </c:pt>
                <c:pt idx="738">
                  <c:v>0.10274000000000012</c:v>
                </c:pt>
                <c:pt idx="739">
                  <c:v>0.10166000000000019</c:v>
                </c:pt>
                <c:pt idx="740">
                  <c:v>0.10059999999999998</c:v>
                </c:pt>
                <c:pt idx="741">
                  <c:v>9.9550000000000402E-2</c:v>
                </c:pt>
                <c:pt idx="742">
                  <c:v>9.8520000000000496E-2</c:v>
                </c:pt>
                <c:pt idx="743">
                  <c:v>9.7510000000000097E-2</c:v>
                </c:pt>
                <c:pt idx="744">
                  <c:v>9.6500000000000211E-2</c:v>
                </c:pt>
                <c:pt idx="745">
                  <c:v>9.5510000000000067E-2</c:v>
                </c:pt>
                <c:pt idx="746">
                  <c:v>9.4540000000000235E-2</c:v>
                </c:pt>
                <c:pt idx="747">
                  <c:v>9.3580000000000246E-2</c:v>
                </c:pt>
                <c:pt idx="748">
                  <c:v>9.2630000000000046E-2</c:v>
                </c:pt>
                <c:pt idx="749">
                  <c:v>9.1700000000000156E-2</c:v>
                </c:pt>
                <c:pt idx="750">
                  <c:v>9.0770000000000156E-2</c:v>
                </c:pt>
                <c:pt idx="751">
                  <c:v>8.9870000000000047E-2</c:v>
                </c:pt>
                <c:pt idx="752">
                  <c:v>8.8970000000000188E-2</c:v>
                </c:pt>
                <c:pt idx="753">
                  <c:v>8.8090000000000307E-2</c:v>
                </c:pt>
                <c:pt idx="754">
                  <c:v>8.7220000000000006E-2</c:v>
                </c:pt>
                <c:pt idx="755">
                  <c:v>8.6360000000000006E-2</c:v>
                </c:pt>
                <c:pt idx="756">
                  <c:v>8.5520000000000401E-2</c:v>
                </c:pt>
                <c:pt idx="757">
                  <c:v>8.4680000000000047E-2</c:v>
                </c:pt>
                <c:pt idx="758">
                  <c:v>8.3860000000000254E-2</c:v>
                </c:pt>
                <c:pt idx="759">
                  <c:v>8.3050000000000401E-2</c:v>
                </c:pt>
                <c:pt idx="760">
                  <c:v>8.2250000000000045E-2</c:v>
                </c:pt>
                <c:pt idx="761">
                  <c:v>8.1470000000000015E-2</c:v>
                </c:pt>
                <c:pt idx="762">
                  <c:v>8.0690000000000234E-2</c:v>
                </c:pt>
                <c:pt idx="763">
                  <c:v>7.9930000000000195E-2</c:v>
                </c:pt>
                <c:pt idx="764">
                  <c:v>7.9170000000000101E-2</c:v>
                </c:pt>
                <c:pt idx="765">
                  <c:v>7.8430000000000111E-2</c:v>
                </c:pt>
                <c:pt idx="766">
                  <c:v>7.7700000000000199E-2</c:v>
                </c:pt>
                <c:pt idx="767">
                  <c:v>7.6970000000000011E-2</c:v>
                </c:pt>
                <c:pt idx="768">
                  <c:v>7.6259999999999981E-2</c:v>
                </c:pt>
                <c:pt idx="769">
                  <c:v>7.5560000000000113E-2</c:v>
                </c:pt>
                <c:pt idx="770">
                  <c:v>7.4870000000000131E-2</c:v>
                </c:pt>
                <c:pt idx="771">
                  <c:v>7.4180000000000093E-2</c:v>
                </c:pt>
                <c:pt idx="772">
                  <c:v>7.3510000000000117E-2</c:v>
                </c:pt>
                <c:pt idx="773">
                  <c:v>7.2850000000000109E-2</c:v>
                </c:pt>
                <c:pt idx="774">
                  <c:v>7.2190000000000115E-2</c:v>
                </c:pt>
                <c:pt idx="775">
                  <c:v>7.1550000000000002E-2</c:v>
                </c:pt>
                <c:pt idx="776">
                  <c:v>7.0910000000000181E-2</c:v>
                </c:pt>
                <c:pt idx="777">
                  <c:v>7.0290000000000033E-2</c:v>
                </c:pt>
                <c:pt idx="778">
                  <c:v>6.9670000000000024E-2</c:v>
                </c:pt>
                <c:pt idx="779">
                  <c:v>6.9060000000000191E-2</c:v>
                </c:pt>
                <c:pt idx="780">
                  <c:v>6.8459999999999993E-2</c:v>
                </c:pt>
                <c:pt idx="781">
                  <c:v>6.7870000000000111E-2</c:v>
                </c:pt>
                <c:pt idx="782">
                  <c:v>6.72900000000001E-2</c:v>
                </c:pt>
                <c:pt idx="783">
                  <c:v>6.671000000000013E-2</c:v>
                </c:pt>
                <c:pt idx="784">
                  <c:v>6.615E-2</c:v>
                </c:pt>
                <c:pt idx="785">
                  <c:v>6.5590000000000093E-2</c:v>
                </c:pt>
                <c:pt idx="786">
                  <c:v>6.5040000000000014E-2</c:v>
                </c:pt>
                <c:pt idx="787">
                  <c:v>6.44900000000002E-2</c:v>
                </c:pt>
                <c:pt idx="788">
                  <c:v>6.39600000000001E-2</c:v>
                </c:pt>
                <c:pt idx="789">
                  <c:v>6.3430000000000014E-2</c:v>
                </c:pt>
                <c:pt idx="790">
                  <c:v>6.2909999999999994E-2</c:v>
                </c:pt>
                <c:pt idx="791">
                  <c:v>6.2400000000000136E-2</c:v>
                </c:pt>
                <c:pt idx="792">
                  <c:v>6.1890000000000091E-2</c:v>
                </c:pt>
                <c:pt idx="793">
                  <c:v>6.1400000000000024E-2</c:v>
                </c:pt>
                <c:pt idx="794">
                  <c:v>6.0900000000000037E-2</c:v>
                </c:pt>
                <c:pt idx="795">
                  <c:v>6.0420000000000043E-2</c:v>
                </c:pt>
                <c:pt idx="796">
                  <c:v>5.9940000000000077E-2</c:v>
                </c:pt>
                <c:pt idx="797">
                  <c:v>5.9470000000000099E-2</c:v>
                </c:pt>
                <c:pt idx="798">
                  <c:v>5.9010000000000201E-2</c:v>
                </c:pt>
                <c:pt idx="799">
                  <c:v>5.8549999999999977E-2</c:v>
                </c:pt>
                <c:pt idx="800">
                  <c:v>5.8100000000000027E-2</c:v>
                </c:pt>
                <c:pt idx="801">
                  <c:v>5.7660000000000093E-2</c:v>
                </c:pt>
                <c:pt idx="802">
                  <c:v>5.7220000000000014E-2</c:v>
                </c:pt>
                <c:pt idx="803">
                  <c:v>5.6790000000000118E-2</c:v>
                </c:pt>
                <c:pt idx="804">
                  <c:v>5.6370000000000003E-2</c:v>
                </c:pt>
                <c:pt idx="805">
                  <c:v>5.5950000000000027E-2</c:v>
                </c:pt>
                <c:pt idx="806">
                  <c:v>5.5530000000000038E-2</c:v>
                </c:pt>
                <c:pt idx="807">
                  <c:v>5.5129999999999998E-2</c:v>
                </c:pt>
                <c:pt idx="808">
                  <c:v>5.4730000000000209E-2</c:v>
                </c:pt>
                <c:pt idx="809">
                  <c:v>5.4330000000000184E-2</c:v>
                </c:pt>
                <c:pt idx="810">
                  <c:v>5.3940000000000002E-2</c:v>
                </c:pt>
                <c:pt idx="811">
                  <c:v>5.3560000000000024E-2</c:v>
                </c:pt>
                <c:pt idx="812">
                  <c:v>5.3179999999999977E-2</c:v>
                </c:pt>
                <c:pt idx="813">
                  <c:v>5.2810000000000162E-2</c:v>
                </c:pt>
                <c:pt idx="814">
                  <c:v>5.2440000000000014E-2</c:v>
                </c:pt>
                <c:pt idx="815">
                  <c:v>5.2080000000000098E-2</c:v>
                </c:pt>
                <c:pt idx="816">
                  <c:v>5.1729999999999998E-2</c:v>
                </c:pt>
                <c:pt idx="817">
                  <c:v>5.1380000000000044E-2</c:v>
                </c:pt>
                <c:pt idx="818">
                  <c:v>5.1029999999999985E-2</c:v>
                </c:pt>
                <c:pt idx="819">
                  <c:v>5.0689999999999999E-2</c:v>
                </c:pt>
                <c:pt idx="820">
                  <c:v>5.0360000000000155E-2</c:v>
                </c:pt>
                <c:pt idx="821">
                  <c:v>5.0030000000000054E-2</c:v>
                </c:pt>
                <c:pt idx="822">
                  <c:v>4.9700000000000154E-2</c:v>
                </c:pt>
                <c:pt idx="823">
                  <c:v>4.938000000000016E-2</c:v>
                </c:pt>
                <c:pt idx="824">
                  <c:v>4.9070000000000044E-2</c:v>
                </c:pt>
                <c:pt idx="825">
                  <c:v>4.8760000000000046E-2</c:v>
                </c:pt>
                <c:pt idx="826">
                  <c:v>4.8450000000000014E-2</c:v>
                </c:pt>
                <c:pt idx="827">
                  <c:v>4.8149999999999957E-2</c:v>
                </c:pt>
                <c:pt idx="828">
                  <c:v>4.7850000000000031E-2</c:v>
                </c:pt>
                <c:pt idx="829">
                  <c:v>4.7560000000000054E-2</c:v>
                </c:pt>
                <c:pt idx="830">
                  <c:v>4.7280000000000023E-2</c:v>
                </c:pt>
                <c:pt idx="831">
                  <c:v>4.6989999999999997E-2</c:v>
                </c:pt>
                <c:pt idx="832">
                  <c:v>4.6720000000000032E-2</c:v>
                </c:pt>
                <c:pt idx="833">
                  <c:v>4.6439999999999995E-2</c:v>
                </c:pt>
                <c:pt idx="834">
                  <c:v>4.6169999999999996E-2</c:v>
                </c:pt>
                <c:pt idx="835">
                  <c:v>4.5909999999999999E-2</c:v>
                </c:pt>
                <c:pt idx="836">
                  <c:v>4.5650000000000003E-2</c:v>
                </c:pt>
                <c:pt idx="837">
                  <c:v>4.5390000000000139E-2</c:v>
                </c:pt>
                <c:pt idx="838">
                  <c:v>4.514E-2</c:v>
                </c:pt>
                <c:pt idx="839">
                  <c:v>4.4890000000000201E-2</c:v>
                </c:pt>
                <c:pt idx="840">
                  <c:v>4.4650000000000023E-2</c:v>
                </c:pt>
                <c:pt idx="841">
                  <c:v>4.4410000000000172E-2</c:v>
                </c:pt>
                <c:pt idx="842">
                  <c:v>4.4180000000000039E-2</c:v>
                </c:pt>
                <c:pt idx="843">
                  <c:v>4.394E-2</c:v>
                </c:pt>
                <c:pt idx="844">
                  <c:v>4.3720000000000023E-2</c:v>
                </c:pt>
                <c:pt idx="845">
                  <c:v>4.3490000000000084E-2</c:v>
                </c:pt>
                <c:pt idx="846">
                  <c:v>4.3269999999999996E-2</c:v>
                </c:pt>
                <c:pt idx="847">
                  <c:v>4.3060000000000084E-2</c:v>
                </c:pt>
                <c:pt idx="848">
                  <c:v>4.2849999999999999E-2</c:v>
                </c:pt>
                <c:pt idx="849">
                  <c:v>4.2639999999999997E-2</c:v>
                </c:pt>
                <c:pt idx="850">
                  <c:v>4.2440000000000012E-2</c:v>
                </c:pt>
                <c:pt idx="851">
                  <c:v>4.224E-2</c:v>
                </c:pt>
                <c:pt idx="852">
                  <c:v>4.2040000000000022E-2</c:v>
                </c:pt>
                <c:pt idx="853">
                  <c:v>4.1849999999999977E-2</c:v>
                </c:pt>
                <c:pt idx="854">
                  <c:v>4.1660000000000003E-2</c:v>
                </c:pt>
                <c:pt idx="855">
                  <c:v>4.1480000000000003E-2</c:v>
                </c:pt>
                <c:pt idx="856">
                  <c:v>4.129E-2</c:v>
                </c:pt>
                <c:pt idx="857">
                  <c:v>4.1119999999999997E-2</c:v>
                </c:pt>
                <c:pt idx="858">
                  <c:v>4.0939999999999997E-2</c:v>
                </c:pt>
                <c:pt idx="859">
                  <c:v>4.0770000000000042E-2</c:v>
                </c:pt>
                <c:pt idx="860">
                  <c:v>4.0610000000000014E-2</c:v>
                </c:pt>
                <c:pt idx="861">
                  <c:v>4.0440000000000004E-2</c:v>
                </c:pt>
                <c:pt idx="862">
                  <c:v>4.0280000000000003E-2</c:v>
                </c:pt>
                <c:pt idx="863">
                  <c:v>4.0129999999999985E-2</c:v>
                </c:pt>
                <c:pt idx="864">
                  <c:v>3.9980000000000016E-2</c:v>
                </c:pt>
                <c:pt idx="865">
                  <c:v>3.9830000000000067E-2</c:v>
                </c:pt>
                <c:pt idx="866">
                  <c:v>3.968000000000009E-2</c:v>
                </c:pt>
                <c:pt idx="867">
                  <c:v>3.9540000000000047E-2</c:v>
                </c:pt>
                <c:pt idx="868">
                  <c:v>3.9410000000000042E-2</c:v>
                </c:pt>
                <c:pt idx="869">
                  <c:v>3.9270000000000055E-2</c:v>
                </c:pt>
                <c:pt idx="870">
                  <c:v>3.9140000000000001E-2</c:v>
                </c:pt>
                <c:pt idx="871">
                  <c:v>3.9010000000000045E-2</c:v>
                </c:pt>
                <c:pt idx="872">
                  <c:v>3.8890000000000036E-2</c:v>
                </c:pt>
                <c:pt idx="873">
                  <c:v>3.8769999999999999E-2</c:v>
                </c:pt>
                <c:pt idx="874">
                  <c:v>3.8650000000000011E-2</c:v>
                </c:pt>
                <c:pt idx="875">
                  <c:v>3.8540000000000012E-2</c:v>
                </c:pt>
                <c:pt idx="876">
                  <c:v>3.8430000000000054E-2</c:v>
                </c:pt>
                <c:pt idx="877">
                  <c:v>3.8330000000000045E-2</c:v>
                </c:pt>
                <c:pt idx="878">
                  <c:v>3.8220000000000011E-2</c:v>
                </c:pt>
                <c:pt idx="879">
                  <c:v>3.8120000000000001E-2</c:v>
                </c:pt>
                <c:pt idx="880">
                  <c:v>3.803000000000005E-2</c:v>
                </c:pt>
                <c:pt idx="881">
                  <c:v>3.794000000000005E-2</c:v>
                </c:pt>
                <c:pt idx="882">
                  <c:v>3.7850000000000085E-2</c:v>
                </c:pt>
                <c:pt idx="883">
                  <c:v>3.7770000000000054E-2</c:v>
                </c:pt>
                <c:pt idx="884">
                  <c:v>3.7690000000000091E-2</c:v>
                </c:pt>
                <c:pt idx="885">
                  <c:v>3.7610000000000067E-2</c:v>
                </c:pt>
                <c:pt idx="886">
                  <c:v>3.7540000000000052E-2</c:v>
                </c:pt>
                <c:pt idx="887">
                  <c:v>3.7470000000000107E-2</c:v>
                </c:pt>
                <c:pt idx="888">
                  <c:v>3.74000000000001E-2</c:v>
                </c:pt>
                <c:pt idx="889">
                  <c:v>3.7340000000000061E-2</c:v>
                </c:pt>
                <c:pt idx="890">
                  <c:v>3.7280000000000098E-2</c:v>
                </c:pt>
                <c:pt idx="891">
                  <c:v>3.7220000000000059E-2</c:v>
                </c:pt>
                <c:pt idx="892">
                  <c:v>3.7170000000000057E-2</c:v>
                </c:pt>
                <c:pt idx="893">
                  <c:v>3.71300000000001E-2</c:v>
                </c:pt>
                <c:pt idx="894">
                  <c:v>3.7080000000000092E-2</c:v>
                </c:pt>
                <c:pt idx="895">
                  <c:v>3.7050000000000097E-2</c:v>
                </c:pt>
                <c:pt idx="896">
                  <c:v>3.7010000000000071E-2</c:v>
                </c:pt>
                <c:pt idx="897">
                  <c:v>3.6980000000000054E-2</c:v>
                </c:pt>
                <c:pt idx="898">
                  <c:v>3.6950000000000045E-2</c:v>
                </c:pt>
                <c:pt idx="899">
                  <c:v>3.6930000000000046E-2</c:v>
                </c:pt>
                <c:pt idx="900">
                  <c:v>3.6910000000000012E-2</c:v>
                </c:pt>
                <c:pt idx="901">
                  <c:v>3.6900000000000051E-2</c:v>
                </c:pt>
                <c:pt idx="902">
                  <c:v>3.6890000000000055E-2</c:v>
                </c:pt>
                <c:pt idx="903">
                  <c:v>3.68800000000001E-2</c:v>
                </c:pt>
                <c:pt idx="904">
                  <c:v>3.68800000000001E-2</c:v>
                </c:pt>
                <c:pt idx="905">
                  <c:v>3.68800000000001E-2</c:v>
                </c:pt>
                <c:pt idx="906">
                  <c:v>3.6890000000000055E-2</c:v>
                </c:pt>
                <c:pt idx="907">
                  <c:v>3.6910000000000012E-2</c:v>
                </c:pt>
                <c:pt idx="908">
                  <c:v>3.6920000000000001E-2</c:v>
                </c:pt>
                <c:pt idx="909">
                  <c:v>3.6950000000000045E-2</c:v>
                </c:pt>
                <c:pt idx="910">
                  <c:v>3.69700000000001E-2</c:v>
                </c:pt>
                <c:pt idx="911">
                  <c:v>3.7010000000000071E-2</c:v>
                </c:pt>
                <c:pt idx="912">
                  <c:v>3.7040000000000108E-2</c:v>
                </c:pt>
                <c:pt idx="913">
                  <c:v>3.7090000000000067E-2</c:v>
                </c:pt>
                <c:pt idx="914">
                  <c:v>3.71300000000001E-2</c:v>
                </c:pt>
                <c:pt idx="915">
                  <c:v>3.7190000000000036E-2</c:v>
                </c:pt>
                <c:pt idx="916">
                  <c:v>3.7190000000000036E-2</c:v>
                </c:pt>
                <c:pt idx="917">
                  <c:v>3.7190000000000036E-2</c:v>
                </c:pt>
                <c:pt idx="918">
                  <c:v>3.7190000000000036E-2</c:v>
                </c:pt>
                <c:pt idx="919">
                  <c:v>3.7190000000000036E-2</c:v>
                </c:pt>
                <c:pt idx="920">
                  <c:v>3.7190000000000036E-2</c:v>
                </c:pt>
                <c:pt idx="921">
                  <c:v>3.7190000000000036E-2</c:v>
                </c:pt>
                <c:pt idx="922">
                  <c:v>3.7190000000000036E-2</c:v>
                </c:pt>
                <c:pt idx="923">
                  <c:v>3.7190000000000036E-2</c:v>
                </c:pt>
                <c:pt idx="924">
                  <c:v>3.7190000000000036E-2</c:v>
                </c:pt>
                <c:pt idx="925">
                  <c:v>3.7190000000000036E-2</c:v>
                </c:pt>
                <c:pt idx="926">
                  <c:v>3.7190000000000036E-2</c:v>
                </c:pt>
                <c:pt idx="927">
                  <c:v>3.7190000000000036E-2</c:v>
                </c:pt>
                <c:pt idx="928">
                  <c:v>3.7190000000000036E-2</c:v>
                </c:pt>
                <c:pt idx="929">
                  <c:v>3.7190000000000036E-2</c:v>
                </c:pt>
                <c:pt idx="930">
                  <c:v>3.7190000000000036E-2</c:v>
                </c:pt>
                <c:pt idx="931">
                  <c:v>3.7190000000000036E-2</c:v>
                </c:pt>
                <c:pt idx="932">
                  <c:v>3.7190000000000036E-2</c:v>
                </c:pt>
                <c:pt idx="933">
                  <c:v>3.7190000000000036E-2</c:v>
                </c:pt>
                <c:pt idx="934">
                  <c:v>3.7190000000000036E-2</c:v>
                </c:pt>
                <c:pt idx="935">
                  <c:v>3.7190000000000036E-2</c:v>
                </c:pt>
                <c:pt idx="936">
                  <c:v>3.7190000000000036E-2</c:v>
                </c:pt>
                <c:pt idx="937">
                  <c:v>3.7190000000000036E-2</c:v>
                </c:pt>
                <c:pt idx="938">
                  <c:v>3.7190000000000036E-2</c:v>
                </c:pt>
                <c:pt idx="939">
                  <c:v>3.7190000000000036E-2</c:v>
                </c:pt>
                <c:pt idx="940">
                  <c:v>3.7190000000000036E-2</c:v>
                </c:pt>
                <c:pt idx="941">
                  <c:v>3.7190000000000036E-2</c:v>
                </c:pt>
                <c:pt idx="942">
                  <c:v>3.7190000000000036E-2</c:v>
                </c:pt>
                <c:pt idx="943">
                  <c:v>3.7190000000000036E-2</c:v>
                </c:pt>
                <c:pt idx="944">
                  <c:v>3.7190000000000036E-2</c:v>
                </c:pt>
                <c:pt idx="945">
                  <c:v>3.7190000000000036E-2</c:v>
                </c:pt>
                <c:pt idx="946">
                  <c:v>3.7190000000000036E-2</c:v>
                </c:pt>
                <c:pt idx="947">
                  <c:v>3.7190000000000036E-2</c:v>
                </c:pt>
                <c:pt idx="948">
                  <c:v>3.7190000000000036E-2</c:v>
                </c:pt>
                <c:pt idx="949">
                  <c:v>3.7190000000000036E-2</c:v>
                </c:pt>
                <c:pt idx="950">
                  <c:v>3.7190000000000036E-2</c:v>
                </c:pt>
                <c:pt idx="951">
                  <c:v>3.7190000000000036E-2</c:v>
                </c:pt>
                <c:pt idx="952">
                  <c:v>3.7190000000000036E-2</c:v>
                </c:pt>
                <c:pt idx="953">
                  <c:v>3.7190000000000036E-2</c:v>
                </c:pt>
                <c:pt idx="954">
                  <c:v>3.7190000000000036E-2</c:v>
                </c:pt>
                <c:pt idx="955">
                  <c:v>3.7190000000000036E-2</c:v>
                </c:pt>
                <c:pt idx="956">
                  <c:v>3.7190000000000036E-2</c:v>
                </c:pt>
                <c:pt idx="957">
                  <c:v>3.7190000000000036E-2</c:v>
                </c:pt>
                <c:pt idx="958">
                  <c:v>3.7190000000000036E-2</c:v>
                </c:pt>
                <c:pt idx="959">
                  <c:v>3.7190000000000036E-2</c:v>
                </c:pt>
                <c:pt idx="960">
                  <c:v>3.7190000000000036E-2</c:v>
                </c:pt>
                <c:pt idx="961">
                  <c:v>3.7190000000000036E-2</c:v>
                </c:pt>
                <c:pt idx="962">
                  <c:v>3.7190000000000036E-2</c:v>
                </c:pt>
                <c:pt idx="963">
                  <c:v>3.7190000000000036E-2</c:v>
                </c:pt>
                <c:pt idx="964">
                  <c:v>3.7190000000000036E-2</c:v>
                </c:pt>
                <c:pt idx="965">
                  <c:v>3.7190000000000036E-2</c:v>
                </c:pt>
                <c:pt idx="966">
                  <c:v>3.7190000000000036E-2</c:v>
                </c:pt>
                <c:pt idx="967">
                  <c:v>3.7190000000000036E-2</c:v>
                </c:pt>
                <c:pt idx="968">
                  <c:v>3.7190000000000036E-2</c:v>
                </c:pt>
                <c:pt idx="969">
                  <c:v>3.7190000000000036E-2</c:v>
                </c:pt>
                <c:pt idx="970">
                  <c:v>3.7190000000000036E-2</c:v>
                </c:pt>
                <c:pt idx="971">
                  <c:v>3.7190000000000036E-2</c:v>
                </c:pt>
                <c:pt idx="972">
                  <c:v>3.7190000000000036E-2</c:v>
                </c:pt>
                <c:pt idx="973">
                  <c:v>3.7190000000000036E-2</c:v>
                </c:pt>
                <c:pt idx="974">
                  <c:v>3.7190000000000036E-2</c:v>
                </c:pt>
                <c:pt idx="975">
                  <c:v>3.7190000000000036E-2</c:v>
                </c:pt>
                <c:pt idx="976">
                  <c:v>3.7190000000000036E-2</c:v>
                </c:pt>
                <c:pt idx="977">
                  <c:v>3.7190000000000036E-2</c:v>
                </c:pt>
                <c:pt idx="978">
                  <c:v>3.7190000000000036E-2</c:v>
                </c:pt>
                <c:pt idx="979">
                  <c:v>3.7190000000000036E-2</c:v>
                </c:pt>
                <c:pt idx="980">
                  <c:v>3.7190000000000036E-2</c:v>
                </c:pt>
                <c:pt idx="981">
                  <c:v>3.7190000000000036E-2</c:v>
                </c:pt>
                <c:pt idx="982">
                  <c:v>3.7190000000000036E-2</c:v>
                </c:pt>
                <c:pt idx="983">
                  <c:v>3.7190000000000036E-2</c:v>
                </c:pt>
                <c:pt idx="984">
                  <c:v>3.7190000000000036E-2</c:v>
                </c:pt>
                <c:pt idx="985">
                  <c:v>3.7190000000000036E-2</c:v>
                </c:pt>
                <c:pt idx="986">
                  <c:v>3.7190000000000036E-2</c:v>
                </c:pt>
                <c:pt idx="987">
                  <c:v>3.7190000000000036E-2</c:v>
                </c:pt>
                <c:pt idx="988">
                  <c:v>3.7190000000000036E-2</c:v>
                </c:pt>
                <c:pt idx="989">
                  <c:v>3.7190000000000036E-2</c:v>
                </c:pt>
                <c:pt idx="990">
                  <c:v>3.7190000000000036E-2</c:v>
                </c:pt>
                <c:pt idx="991">
                  <c:v>3.7190000000000036E-2</c:v>
                </c:pt>
                <c:pt idx="992">
                  <c:v>3.7190000000000036E-2</c:v>
                </c:pt>
                <c:pt idx="993">
                  <c:v>3.7190000000000036E-2</c:v>
                </c:pt>
                <c:pt idx="994">
                  <c:v>3.7190000000000036E-2</c:v>
                </c:pt>
                <c:pt idx="995">
                  <c:v>3.7190000000000036E-2</c:v>
                </c:pt>
                <c:pt idx="996">
                  <c:v>3.7190000000000036E-2</c:v>
                </c:pt>
                <c:pt idx="997">
                  <c:v>3.7190000000000036E-2</c:v>
                </c:pt>
                <c:pt idx="998">
                  <c:v>3.7190000000000036E-2</c:v>
                </c:pt>
                <c:pt idx="999">
                  <c:v>3.7190000000000036E-2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66A9-46A8-9719-619ABD397E0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0289280"/>
        <c:axId val="50363008"/>
      </c:scatterChart>
      <c:valAx>
        <c:axId val="50289280"/>
        <c:scaling>
          <c:orientation val="minMax"/>
          <c:max val="14"/>
          <c:min val="2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GB"/>
                  <a:t>Lateral Pressure (mN/m)</a:t>
                </a:r>
                <a:endParaRPr lang="en-US"/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50363008"/>
        <c:crosses val="autoZero"/>
        <c:crossBetween val="midCat"/>
        <c:majorUnit val="4"/>
      </c:valAx>
      <c:valAx>
        <c:axId val="50363008"/>
        <c:scaling>
          <c:orientation val="minMax"/>
          <c:max val="0.5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GB"/>
                  <a:t>Compressibility (m/mN)</a:t>
                </a:r>
                <a:endParaRPr lang="en-US"/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50289280"/>
        <c:crosses val="autoZero"/>
        <c:crossBetween val="midCat"/>
        <c:majorUnit val="0.25"/>
      </c:valAx>
    </c:plotArea>
    <c:plotVisOnly val="1"/>
    <c:dispBlanksAs val="gap"/>
    <c:showDLblsOverMax val="0"/>
  </c:chart>
  <c:txPr>
    <a:bodyPr/>
    <a:lstStyle/>
    <a:p>
      <a:pPr>
        <a:defRPr sz="1400" b="1"/>
      </a:pPr>
      <a:endParaRPr lang="en-US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F2FBAC-DD1D-40F6-9687-1E0C79F9D22C}" type="datetimeFigureOut">
              <a:rPr lang="en-GB" smtClean="0"/>
              <a:t>20/06/2020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274D-9A63-44AE-B501-F0BA342B15F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684597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0F274D-9A63-44AE-B501-F0BA342B15F1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63144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F9D942-1922-0E4D-A6E9-0913DD6028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85189" y="2727942"/>
            <a:ext cx="9882809" cy="983839"/>
          </a:xfrm>
        </p:spPr>
        <p:txBody>
          <a:bodyPr anchor="t" anchorCtr="0">
            <a:normAutofit/>
          </a:bodyPr>
          <a:lstStyle>
            <a:lvl1pPr algn="l">
              <a:defRPr sz="5500"/>
            </a:lvl1pPr>
          </a:lstStyle>
          <a:p>
            <a:r>
              <a:rPr lang="en-US" dirty="0"/>
              <a:t>Click to edit Master title style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BC5DEEA-2C87-1B45-941C-5FCCBA7E5D1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71608" y="425757"/>
            <a:ext cx="2540000" cy="768350"/>
          </a:xfrm>
          <a:prstGeom prst="rect">
            <a:avLst/>
          </a:prstGeom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2C3FE596-17E3-4E4A-BDB7-A9877C95375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85190" y="3836021"/>
            <a:ext cx="9882809" cy="576953"/>
          </a:xfrm>
        </p:spPr>
        <p:txBody>
          <a:bodyPr>
            <a:normAutofit/>
          </a:bodyPr>
          <a:lstStyle>
            <a:lvl1pPr marL="0" indent="0">
              <a:buNone/>
              <a:defRPr sz="3000" b="0" i="0">
                <a:solidFill>
                  <a:schemeClr val="bg2"/>
                </a:solidFill>
                <a:latin typeface="Barlow ExtraLight" pitchFamily="2" charset="77"/>
              </a:defRPr>
            </a:lvl1pPr>
          </a:lstStyle>
          <a:p>
            <a:pPr lvl="0"/>
            <a:r>
              <a:rPr lang="en-US" dirty="0"/>
              <a:t>Click to edit Master sub title</a:t>
            </a:r>
          </a:p>
        </p:txBody>
      </p:sp>
    </p:spTree>
    <p:extLst>
      <p:ext uri="{BB962C8B-B14F-4D97-AF65-F5344CB8AC3E}">
        <p14:creationId xmlns:p14="http://schemas.microsoft.com/office/powerpoint/2010/main" val="3189790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2">
    <p:bg>
      <p:bgPr>
        <a:solidFill>
          <a:srgbClr val="661B5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F9D942-1922-0E4D-A6E9-0913DD6028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85189" y="2727942"/>
            <a:ext cx="9882809" cy="983839"/>
          </a:xfrm>
        </p:spPr>
        <p:txBody>
          <a:bodyPr anchor="t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BC5DEEA-2C87-1B45-941C-5FCCBA7E5D1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71608" y="425757"/>
            <a:ext cx="2540000" cy="768350"/>
          </a:xfrm>
          <a:prstGeom prst="rect">
            <a:avLst/>
          </a:prstGeom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2C3FE596-17E3-4E4A-BDB7-A9877C95375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85190" y="3836021"/>
            <a:ext cx="9882809" cy="576953"/>
          </a:xfrm>
        </p:spPr>
        <p:txBody>
          <a:bodyPr>
            <a:normAutofit/>
          </a:bodyPr>
          <a:lstStyle>
            <a:lvl1pPr marL="0" indent="0">
              <a:buNone/>
              <a:defRPr sz="3000" b="0" i="0">
                <a:solidFill>
                  <a:schemeClr val="bg1"/>
                </a:solidFill>
                <a:latin typeface="Barlow ExtraLight" pitchFamily="2" charset="77"/>
              </a:defRPr>
            </a:lvl1pPr>
          </a:lstStyle>
          <a:p>
            <a:pPr lvl="0"/>
            <a:r>
              <a:rPr lang="en-US" dirty="0"/>
              <a:t>Click to edit Master sub title</a:t>
            </a:r>
          </a:p>
        </p:txBody>
      </p:sp>
    </p:spTree>
    <p:extLst>
      <p:ext uri="{BB962C8B-B14F-4D97-AF65-F5344CB8AC3E}">
        <p14:creationId xmlns:p14="http://schemas.microsoft.com/office/powerpoint/2010/main" val="7082840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3">
    <p:bg>
      <p:bgPr>
        <a:solidFill>
          <a:srgbClr val="14133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F9D942-1922-0E4D-A6E9-0913DD6028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85189" y="2727942"/>
            <a:ext cx="9882809" cy="983839"/>
          </a:xfrm>
        </p:spPr>
        <p:txBody>
          <a:bodyPr anchor="t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BC5DEEA-2C87-1B45-941C-5FCCBA7E5D1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71608" y="425757"/>
            <a:ext cx="2540000" cy="768350"/>
          </a:xfrm>
          <a:prstGeom prst="rect">
            <a:avLst/>
          </a:prstGeom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2C3FE596-17E3-4E4A-BDB7-A9877C95375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85190" y="3836021"/>
            <a:ext cx="9882809" cy="576953"/>
          </a:xfrm>
        </p:spPr>
        <p:txBody>
          <a:bodyPr>
            <a:normAutofit/>
          </a:bodyPr>
          <a:lstStyle>
            <a:lvl1pPr marL="0" indent="0">
              <a:buNone/>
              <a:defRPr sz="3000" b="0" i="0">
                <a:solidFill>
                  <a:schemeClr val="bg1"/>
                </a:solidFill>
                <a:latin typeface="Barlow ExtraLight" pitchFamily="2" charset="77"/>
              </a:defRPr>
            </a:lvl1pPr>
          </a:lstStyle>
          <a:p>
            <a:pPr lvl="0"/>
            <a:r>
              <a:rPr lang="en-US" dirty="0"/>
              <a:t>Click to edit Master sub title</a:t>
            </a:r>
          </a:p>
        </p:txBody>
      </p:sp>
    </p:spTree>
    <p:extLst>
      <p:ext uri="{BB962C8B-B14F-4D97-AF65-F5344CB8AC3E}">
        <p14:creationId xmlns:p14="http://schemas.microsoft.com/office/powerpoint/2010/main" val="36373634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4">
    <p:bg>
      <p:bgPr>
        <a:solidFill>
          <a:srgbClr val="8C044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F9D942-1922-0E4D-A6E9-0913DD6028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85189" y="2727942"/>
            <a:ext cx="9882809" cy="983839"/>
          </a:xfrm>
        </p:spPr>
        <p:txBody>
          <a:bodyPr anchor="t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BC5DEEA-2C87-1B45-941C-5FCCBA7E5D1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71608" y="425757"/>
            <a:ext cx="2540000" cy="768350"/>
          </a:xfrm>
          <a:prstGeom prst="rect">
            <a:avLst/>
          </a:prstGeom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2C3FE596-17E3-4E4A-BDB7-A9877C95375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85190" y="3836021"/>
            <a:ext cx="9882809" cy="576953"/>
          </a:xfrm>
        </p:spPr>
        <p:txBody>
          <a:bodyPr>
            <a:normAutofit/>
          </a:bodyPr>
          <a:lstStyle>
            <a:lvl1pPr marL="0" indent="0">
              <a:buNone/>
              <a:defRPr sz="3000" b="0" i="0">
                <a:solidFill>
                  <a:schemeClr val="bg1"/>
                </a:solidFill>
                <a:latin typeface="Barlow ExtraLight" pitchFamily="2" charset="77"/>
              </a:defRPr>
            </a:lvl1pPr>
          </a:lstStyle>
          <a:p>
            <a:pPr lvl="0"/>
            <a:r>
              <a:rPr lang="en-US" dirty="0"/>
              <a:t>Click to edit Master sub title</a:t>
            </a:r>
          </a:p>
        </p:txBody>
      </p:sp>
    </p:spTree>
    <p:extLst>
      <p:ext uri="{BB962C8B-B14F-4D97-AF65-F5344CB8AC3E}">
        <p14:creationId xmlns:p14="http://schemas.microsoft.com/office/powerpoint/2010/main" val="38896476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Titl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F9D942-1922-0E4D-A6E9-0913DD6028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63478" y="2261500"/>
            <a:ext cx="4939748" cy="1928191"/>
          </a:xfrm>
        </p:spPr>
        <p:txBody>
          <a:bodyPr anchor="t" anchorCtr="0">
            <a:normAutofit/>
          </a:bodyPr>
          <a:lstStyle>
            <a:lvl1pPr algn="l">
              <a:defRPr sz="55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Picture Placeholder 3">
            <a:extLst>
              <a:ext uri="{FF2B5EF4-FFF2-40B4-BE49-F238E27FC236}">
                <a16:creationId xmlns:a16="http://schemas.microsoft.com/office/drawing/2014/main" id="{9A02AB23-20A3-5C48-B753-6F9BCED0D20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1" y="0"/>
            <a:ext cx="5220000" cy="66960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BC5DEEA-2C87-1B45-941C-5FCCBA7E5D1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71608" y="425757"/>
            <a:ext cx="2540000" cy="768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61882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Title 2">
    <p:bg>
      <p:bgPr>
        <a:solidFill>
          <a:srgbClr val="661B5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F9D942-1922-0E4D-A6E9-0913DD6028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63478" y="2253336"/>
            <a:ext cx="4949687" cy="1928191"/>
          </a:xfrm>
        </p:spPr>
        <p:txBody>
          <a:bodyPr anchor="t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BC5DEEA-2C87-1B45-941C-5FCCBA7E5D1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71608" y="425757"/>
            <a:ext cx="2540000" cy="768350"/>
          </a:xfrm>
          <a:prstGeom prst="rect">
            <a:avLst/>
          </a:prstGeom>
        </p:spPr>
      </p:pic>
      <p:sp>
        <p:nvSpPr>
          <p:cNvPr id="7" name="Picture Placeholder 3">
            <a:extLst>
              <a:ext uri="{FF2B5EF4-FFF2-40B4-BE49-F238E27FC236}">
                <a16:creationId xmlns:a16="http://schemas.microsoft.com/office/drawing/2014/main" id="{344AB282-286F-5343-9D57-0D477E45A62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1" y="0"/>
            <a:ext cx="5220000" cy="669600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7774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Title 3">
    <p:bg>
      <p:bgPr>
        <a:solidFill>
          <a:srgbClr val="14133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F9D942-1922-0E4D-A6E9-0913DD6028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63478" y="2245172"/>
            <a:ext cx="4939748" cy="1928191"/>
          </a:xfrm>
        </p:spPr>
        <p:txBody>
          <a:bodyPr anchor="t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BC5DEEA-2C87-1B45-941C-5FCCBA7E5D1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71608" y="425757"/>
            <a:ext cx="2540000" cy="768350"/>
          </a:xfrm>
          <a:prstGeom prst="rect">
            <a:avLst/>
          </a:prstGeom>
        </p:spPr>
      </p:pic>
      <p:sp>
        <p:nvSpPr>
          <p:cNvPr id="5" name="Picture Placeholder 3">
            <a:extLst>
              <a:ext uri="{FF2B5EF4-FFF2-40B4-BE49-F238E27FC236}">
                <a16:creationId xmlns:a16="http://schemas.microsoft.com/office/drawing/2014/main" id="{FD0FF1F5-C5D5-4E4C-808A-60890796308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1" y="0"/>
            <a:ext cx="5220000" cy="669600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19300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Title 4">
    <p:bg>
      <p:bgPr>
        <a:solidFill>
          <a:srgbClr val="8C044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F9D942-1922-0E4D-A6E9-0913DD6028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63478" y="2057400"/>
            <a:ext cx="5748130" cy="1928191"/>
          </a:xfrm>
        </p:spPr>
        <p:txBody>
          <a:bodyPr anchor="t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BC5DEEA-2C87-1B45-941C-5FCCBA7E5D1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71608" y="425757"/>
            <a:ext cx="2540000" cy="768350"/>
          </a:xfrm>
          <a:prstGeom prst="rect">
            <a:avLst/>
          </a:prstGeom>
        </p:spPr>
      </p:pic>
      <p:sp>
        <p:nvSpPr>
          <p:cNvPr id="5" name="Picture Placeholder 3">
            <a:extLst>
              <a:ext uri="{FF2B5EF4-FFF2-40B4-BE49-F238E27FC236}">
                <a16:creationId xmlns:a16="http://schemas.microsoft.com/office/drawing/2014/main" id="{B4556C11-9EAF-AF41-8DBA-2A592B1D507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1" y="0"/>
            <a:ext cx="5220000" cy="669600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3677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tailed Titl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F9D942-1922-0E4D-A6E9-0913DD6028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85190" y="2101777"/>
            <a:ext cx="9882809" cy="983839"/>
          </a:xfrm>
        </p:spPr>
        <p:txBody>
          <a:bodyPr anchor="t" anchorCtr="0">
            <a:normAutofit/>
          </a:bodyPr>
          <a:lstStyle>
            <a:lvl1pPr algn="l">
              <a:defRPr sz="55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DB3C4B5-F511-4142-8A26-25C27879795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85191" y="3995738"/>
            <a:ext cx="9882810" cy="217646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Bullet</a:t>
            </a:r>
          </a:p>
          <a:p>
            <a:pPr lvl="1"/>
            <a:r>
              <a:rPr lang="en-US" dirty="0"/>
              <a:t>Bullet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BC5DEEA-2C87-1B45-941C-5FCCBA7E5D1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71608" y="425757"/>
            <a:ext cx="2540000" cy="768350"/>
          </a:xfrm>
          <a:prstGeom prst="rect">
            <a:avLst/>
          </a:prstGeom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2C3FE596-17E3-4E4A-BDB7-A9877C95375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85190" y="3160624"/>
            <a:ext cx="9882809" cy="576953"/>
          </a:xfrm>
        </p:spPr>
        <p:txBody>
          <a:bodyPr>
            <a:normAutofit/>
          </a:bodyPr>
          <a:lstStyle>
            <a:lvl1pPr marL="0" indent="0">
              <a:buNone/>
              <a:defRPr sz="3000" b="0" i="0">
                <a:solidFill>
                  <a:srgbClr val="8C044F"/>
                </a:solidFill>
                <a:latin typeface="Barlow ExtraLight" pitchFamily="2" charset="77"/>
              </a:defRPr>
            </a:lvl1pPr>
          </a:lstStyle>
          <a:p>
            <a:pPr lvl="0"/>
            <a:r>
              <a:rPr lang="en-US" dirty="0"/>
              <a:t>Click to edit Master sub title</a:t>
            </a:r>
          </a:p>
        </p:txBody>
      </p:sp>
    </p:spTree>
    <p:extLst>
      <p:ext uri="{BB962C8B-B14F-4D97-AF65-F5344CB8AC3E}">
        <p14:creationId xmlns:p14="http://schemas.microsoft.com/office/powerpoint/2010/main" val="9481368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tailed Title 2">
    <p:bg>
      <p:bgPr>
        <a:solidFill>
          <a:srgbClr val="661B5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F9D942-1922-0E4D-A6E9-0913DD6028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85190" y="2101777"/>
            <a:ext cx="9882809" cy="983839"/>
          </a:xfrm>
        </p:spPr>
        <p:txBody>
          <a:bodyPr anchor="t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DB3C4B5-F511-4142-8A26-25C27879795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85191" y="3995738"/>
            <a:ext cx="9882810" cy="2176462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Bullet</a:t>
            </a:r>
          </a:p>
          <a:p>
            <a:pPr lvl="1"/>
            <a:r>
              <a:rPr lang="en-US" dirty="0"/>
              <a:t>Bullet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BC5DEEA-2C87-1B45-941C-5FCCBA7E5D1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71608" y="425757"/>
            <a:ext cx="2540000" cy="768350"/>
          </a:xfrm>
          <a:prstGeom prst="rect">
            <a:avLst/>
          </a:prstGeom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2C3FE596-17E3-4E4A-BDB7-A9877C95375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85190" y="3160624"/>
            <a:ext cx="9882809" cy="576953"/>
          </a:xfrm>
        </p:spPr>
        <p:txBody>
          <a:bodyPr>
            <a:normAutofit/>
          </a:bodyPr>
          <a:lstStyle>
            <a:lvl1pPr marL="0" indent="0">
              <a:buNone/>
              <a:defRPr sz="3000" b="0" i="0">
                <a:solidFill>
                  <a:schemeClr val="bg1"/>
                </a:solidFill>
                <a:latin typeface="Barlow ExtraLight" pitchFamily="2" charset="77"/>
              </a:defRPr>
            </a:lvl1pPr>
          </a:lstStyle>
          <a:p>
            <a:pPr lvl="0"/>
            <a:r>
              <a:rPr lang="en-US" dirty="0"/>
              <a:t>Click to edit Master sub title</a:t>
            </a:r>
          </a:p>
        </p:txBody>
      </p:sp>
    </p:spTree>
    <p:extLst>
      <p:ext uri="{BB962C8B-B14F-4D97-AF65-F5344CB8AC3E}">
        <p14:creationId xmlns:p14="http://schemas.microsoft.com/office/powerpoint/2010/main" val="691050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tailed Title 3">
    <p:bg>
      <p:bgPr>
        <a:solidFill>
          <a:srgbClr val="14133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F9D942-1922-0E4D-A6E9-0913DD6028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85190" y="2101777"/>
            <a:ext cx="9882809" cy="983839"/>
          </a:xfrm>
        </p:spPr>
        <p:txBody>
          <a:bodyPr anchor="t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DB3C4B5-F511-4142-8A26-25C27879795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85191" y="3995738"/>
            <a:ext cx="9882810" cy="2176462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Bullet</a:t>
            </a:r>
          </a:p>
          <a:p>
            <a:pPr lvl="1"/>
            <a:r>
              <a:rPr lang="en-US" dirty="0"/>
              <a:t>Bullet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BC5DEEA-2C87-1B45-941C-5FCCBA7E5D1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71608" y="425757"/>
            <a:ext cx="2540000" cy="768350"/>
          </a:xfrm>
          <a:prstGeom prst="rect">
            <a:avLst/>
          </a:prstGeom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2C3FE596-17E3-4E4A-BDB7-A9877C95375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85190" y="3160624"/>
            <a:ext cx="9882809" cy="576953"/>
          </a:xfrm>
        </p:spPr>
        <p:txBody>
          <a:bodyPr>
            <a:normAutofit/>
          </a:bodyPr>
          <a:lstStyle>
            <a:lvl1pPr marL="0" indent="0">
              <a:buNone/>
              <a:defRPr sz="3000" b="0" i="0">
                <a:solidFill>
                  <a:schemeClr val="bg1"/>
                </a:solidFill>
                <a:latin typeface="Barlow ExtraLight" pitchFamily="2" charset="77"/>
              </a:defRPr>
            </a:lvl1pPr>
          </a:lstStyle>
          <a:p>
            <a:pPr lvl="0"/>
            <a:r>
              <a:rPr lang="en-US" dirty="0"/>
              <a:t>Click to edit Master sub title</a:t>
            </a:r>
          </a:p>
        </p:txBody>
      </p:sp>
    </p:spTree>
    <p:extLst>
      <p:ext uri="{BB962C8B-B14F-4D97-AF65-F5344CB8AC3E}">
        <p14:creationId xmlns:p14="http://schemas.microsoft.com/office/powerpoint/2010/main" val="34694077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tailed Title 4">
    <p:bg>
      <p:bgPr>
        <a:solidFill>
          <a:srgbClr val="8C044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F9D942-1922-0E4D-A6E9-0913DD6028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85190" y="2101777"/>
            <a:ext cx="9882809" cy="983839"/>
          </a:xfrm>
        </p:spPr>
        <p:txBody>
          <a:bodyPr anchor="t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DB3C4B5-F511-4142-8A26-25C27879795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85191" y="3995738"/>
            <a:ext cx="9882810" cy="2176462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Bullet</a:t>
            </a:r>
          </a:p>
          <a:p>
            <a:pPr lvl="1"/>
            <a:r>
              <a:rPr lang="en-US" dirty="0"/>
              <a:t>Bullet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BC5DEEA-2C87-1B45-941C-5FCCBA7E5D1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71608" y="425757"/>
            <a:ext cx="2540000" cy="768350"/>
          </a:xfrm>
          <a:prstGeom prst="rect">
            <a:avLst/>
          </a:prstGeom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2C3FE596-17E3-4E4A-BDB7-A9877C95375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85190" y="3160624"/>
            <a:ext cx="9882809" cy="576953"/>
          </a:xfrm>
        </p:spPr>
        <p:txBody>
          <a:bodyPr>
            <a:normAutofit/>
          </a:bodyPr>
          <a:lstStyle>
            <a:lvl1pPr marL="0" indent="0">
              <a:buNone/>
              <a:defRPr sz="3000" b="0" i="0">
                <a:solidFill>
                  <a:schemeClr val="bg1"/>
                </a:solidFill>
                <a:latin typeface="Barlow ExtraLight" pitchFamily="2" charset="77"/>
              </a:defRPr>
            </a:lvl1pPr>
          </a:lstStyle>
          <a:p>
            <a:pPr lvl="0"/>
            <a:r>
              <a:rPr lang="en-US" dirty="0"/>
              <a:t>Click to edit Master sub title</a:t>
            </a:r>
          </a:p>
        </p:txBody>
      </p:sp>
    </p:spTree>
    <p:extLst>
      <p:ext uri="{BB962C8B-B14F-4D97-AF65-F5344CB8AC3E}">
        <p14:creationId xmlns:p14="http://schemas.microsoft.com/office/powerpoint/2010/main" val="20849087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838200" y="1789049"/>
            <a:ext cx="10515600" cy="435133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BC5DEEA-2C87-1B45-941C-5FCCBA7E5D1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71608" y="425757"/>
            <a:ext cx="2540000" cy="768350"/>
          </a:xfrm>
          <a:prstGeom prst="rect">
            <a:avLst/>
          </a:prstGeom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838200" y="426468"/>
            <a:ext cx="8333408" cy="904126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9725CEA-F60D-E345-9BDD-1B50F0F903A0}"/>
              </a:ext>
            </a:extLst>
          </p:cNvPr>
          <p:cNvSpPr txBox="1"/>
          <p:nvPr userDrawn="1"/>
        </p:nvSpPr>
        <p:spPr>
          <a:xfrm>
            <a:off x="11642277" y="625384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B6578AEC-9842-754A-9B28-6ED2B5FF5D6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13204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solidFill>
          <a:srgbClr val="661B5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6BC5DEEA-2C87-1B45-941C-5FCCBA7E5D1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71608" y="425757"/>
            <a:ext cx="2540000" cy="76835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Title 6"/>
          <p:cNvSpPr>
            <a:spLocks noGrp="1"/>
          </p:cNvSpPr>
          <p:nvPr>
            <p:ph type="title"/>
          </p:nvPr>
        </p:nvSpPr>
        <p:spPr>
          <a:xfrm>
            <a:off x="838200" y="426468"/>
            <a:ext cx="8333408" cy="90412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72023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3">
    <p:bg>
      <p:bgPr>
        <a:solidFill>
          <a:srgbClr val="14133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6BC5DEEA-2C87-1B45-941C-5FCCBA7E5D1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71608" y="425757"/>
            <a:ext cx="2540000" cy="76835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Title 6"/>
          <p:cNvSpPr>
            <a:spLocks noGrp="1"/>
          </p:cNvSpPr>
          <p:nvPr>
            <p:ph type="title"/>
          </p:nvPr>
        </p:nvSpPr>
        <p:spPr>
          <a:xfrm>
            <a:off x="838200" y="426468"/>
            <a:ext cx="8333408" cy="90412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103936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4">
    <p:bg>
      <p:bgPr>
        <a:solidFill>
          <a:srgbClr val="8C044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6BC5DEEA-2C87-1B45-941C-5FCCBA7E5D1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71608" y="425757"/>
            <a:ext cx="2540000" cy="76835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Title 6"/>
          <p:cNvSpPr>
            <a:spLocks noGrp="1"/>
          </p:cNvSpPr>
          <p:nvPr>
            <p:ph type="title"/>
          </p:nvPr>
        </p:nvSpPr>
        <p:spPr>
          <a:xfrm>
            <a:off x="838200" y="426468"/>
            <a:ext cx="8333408" cy="90412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6524597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BC5DEEA-2C87-1B45-941C-5FCCBA7E5D1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71608" y="425757"/>
            <a:ext cx="2540000" cy="7683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425757"/>
            <a:ext cx="8333408" cy="904126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337625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2">
    <p:bg>
      <p:bgPr>
        <a:solidFill>
          <a:srgbClr val="661B5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6BC5DEEA-2C87-1B45-941C-5FCCBA7E5D1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71608" y="425757"/>
            <a:ext cx="2540000" cy="76835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38200" y="425757"/>
            <a:ext cx="8333408" cy="90412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670773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3">
    <p:bg>
      <p:bgPr>
        <a:solidFill>
          <a:srgbClr val="14133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6BC5DEEA-2C87-1B45-941C-5FCCBA7E5D1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71608" y="425757"/>
            <a:ext cx="2540000" cy="76835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38200" y="425757"/>
            <a:ext cx="8333408" cy="90412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193947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4">
    <p:bg>
      <p:bgPr>
        <a:solidFill>
          <a:srgbClr val="8C044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6BC5DEEA-2C87-1B45-941C-5FCCBA7E5D1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71608" y="425757"/>
            <a:ext cx="2540000" cy="76835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38200" y="425757"/>
            <a:ext cx="8333408" cy="90412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129766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BC5DEEA-2C87-1B45-941C-5FCCBA7E5D1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71608" y="425757"/>
            <a:ext cx="2540000" cy="7683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25757"/>
            <a:ext cx="8331820" cy="904126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059747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2">
    <p:bg>
      <p:bgPr>
        <a:solidFill>
          <a:srgbClr val="661B5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6BC5DEEA-2C87-1B45-941C-5FCCBA7E5D1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71608" y="425757"/>
            <a:ext cx="2540000" cy="768350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839788" y="425757"/>
            <a:ext cx="8331820" cy="90412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7077685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3">
    <p:bg>
      <p:bgPr>
        <a:solidFill>
          <a:srgbClr val="14133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6BC5DEEA-2C87-1B45-941C-5FCCBA7E5D1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71608" y="425757"/>
            <a:ext cx="2540000" cy="768350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839788" y="425757"/>
            <a:ext cx="8331820" cy="90412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06582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4">
    <p:bg>
      <p:bgPr>
        <a:solidFill>
          <a:srgbClr val="8C044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6BC5DEEA-2C87-1B45-941C-5FCCBA7E5D1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71608" y="425757"/>
            <a:ext cx="2540000" cy="768350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839788" y="425757"/>
            <a:ext cx="8331820" cy="90412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213765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BC5DEEA-2C87-1B45-941C-5FCCBA7E5D1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71608" y="425757"/>
            <a:ext cx="2540000" cy="76835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38200" y="425757"/>
            <a:ext cx="8333408" cy="90412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120591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2">
    <p:bg>
      <p:bgPr>
        <a:solidFill>
          <a:srgbClr val="661B5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6BC5DEEA-2C87-1B45-941C-5FCCBA7E5D1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71608" y="425757"/>
            <a:ext cx="2540000" cy="768350"/>
          </a:xfrm>
          <a:prstGeom prst="rect">
            <a:avLst/>
          </a:prstGeom>
        </p:spPr>
      </p:pic>
      <p:sp>
        <p:nvSpPr>
          <p:cNvPr id="3" name="Title 4"/>
          <p:cNvSpPr>
            <a:spLocks noGrp="1"/>
          </p:cNvSpPr>
          <p:nvPr>
            <p:ph type="title"/>
          </p:nvPr>
        </p:nvSpPr>
        <p:spPr>
          <a:xfrm>
            <a:off x="838200" y="425757"/>
            <a:ext cx="8333408" cy="90412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364717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3">
    <p:bg>
      <p:bgPr>
        <a:solidFill>
          <a:srgbClr val="14133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6BC5DEEA-2C87-1B45-941C-5FCCBA7E5D1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71608" y="425757"/>
            <a:ext cx="2540000" cy="768350"/>
          </a:xfrm>
          <a:prstGeom prst="rect">
            <a:avLst/>
          </a:prstGeom>
        </p:spPr>
      </p:pic>
      <p:sp>
        <p:nvSpPr>
          <p:cNvPr id="3" name="Title 4"/>
          <p:cNvSpPr>
            <a:spLocks noGrp="1"/>
          </p:cNvSpPr>
          <p:nvPr>
            <p:ph type="title"/>
          </p:nvPr>
        </p:nvSpPr>
        <p:spPr>
          <a:xfrm>
            <a:off x="838200" y="425757"/>
            <a:ext cx="8333408" cy="90412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24212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4">
    <p:bg>
      <p:bgPr>
        <a:solidFill>
          <a:srgbClr val="8C044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6BC5DEEA-2C87-1B45-941C-5FCCBA7E5D1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71608" y="425757"/>
            <a:ext cx="2540000" cy="768350"/>
          </a:xfrm>
          <a:prstGeom prst="rect">
            <a:avLst/>
          </a:prstGeom>
        </p:spPr>
      </p:pic>
      <p:sp>
        <p:nvSpPr>
          <p:cNvPr id="3" name="Title 4"/>
          <p:cNvSpPr>
            <a:spLocks noGrp="1"/>
          </p:cNvSpPr>
          <p:nvPr>
            <p:ph type="title"/>
          </p:nvPr>
        </p:nvSpPr>
        <p:spPr>
          <a:xfrm>
            <a:off x="838200" y="425757"/>
            <a:ext cx="8333408" cy="90412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030338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BC5DEEA-2C87-1B45-941C-5FCCBA7E5D1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71608" y="425757"/>
            <a:ext cx="2540000" cy="768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730650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2">
    <p:bg>
      <p:bgPr>
        <a:solidFill>
          <a:srgbClr val="661B5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6BC5DEEA-2C87-1B45-941C-5FCCBA7E5D1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71608" y="425757"/>
            <a:ext cx="2540000" cy="768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90424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3">
    <p:bg>
      <p:bgPr>
        <a:solidFill>
          <a:srgbClr val="14133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6BC5DEEA-2C87-1B45-941C-5FCCBA7E5D1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71608" y="425757"/>
            <a:ext cx="2540000" cy="768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8628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4">
    <p:bg>
      <p:bgPr>
        <a:solidFill>
          <a:srgbClr val="8C044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6BC5DEEA-2C87-1B45-941C-5FCCBA7E5D1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71608" y="425757"/>
            <a:ext cx="2540000" cy="768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55684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57106-D274-4B09-A990-0064CF30AA8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27247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8013EFB-F552-5B48-BE0D-720A621310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72638"/>
            <a:ext cx="10515600" cy="904126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112BBD-EB7A-914D-A6F7-5B62FF2E77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971799"/>
            <a:ext cx="10515600" cy="3205163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E24808A-8296-564E-BCC2-DEC049F7DBAD}"/>
              </a:ext>
            </a:extLst>
          </p:cNvPr>
          <p:cNvPicPr>
            <a:picLocks noChangeAspect="1"/>
          </p:cNvPicPr>
          <p:nvPr userDrawn="1"/>
        </p:nvPicPr>
        <p:blipFill>
          <a:blip r:embed="rId35"/>
          <a:stretch>
            <a:fillRect/>
          </a:stretch>
        </p:blipFill>
        <p:spPr>
          <a:xfrm>
            <a:off x="0" y="6699250"/>
            <a:ext cx="12192000" cy="15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802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1" r:id="rId2"/>
    <p:sldLayoutId id="2147483650" r:id="rId3"/>
    <p:sldLayoutId id="2147483652" r:id="rId4"/>
    <p:sldLayoutId id="2147483649" r:id="rId5"/>
    <p:sldLayoutId id="2147483659" r:id="rId6"/>
    <p:sldLayoutId id="2147483660" r:id="rId7"/>
    <p:sldLayoutId id="2147483661" r:id="rId8"/>
    <p:sldLayoutId id="2147483654" r:id="rId9"/>
    <p:sldLayoutId id="2147483657" r:id="rId10"/>
    <p:sldLayoutId id="2147483655" r:id="rId11"/>
    <p:sldLayoutId id="2147483656" r:id="rId12"/>
    <p:sldLayoutId id="2147483662" r:id="rId13"/>
    <p:sldLayoutId id="2147483670" r:id="rId14"/>
    <p:sldLayoutId id="2147483671" r:id="rId15"/>
    <p:sldLayoutId id="2147483672" r:id="rId16"/>
    <p:sldLayoutId id="2147483663" r:id="rId17"/>
    <p:sldLayoutId id="2147483676" r:id="rId18"/>
    <p:sldLayoutId id="2147483674" r:id="rId19"/>
    <p:sldLayoutId id="2147483675" r:id="rId20"/>
    <p:sldLayoutId id="2147483664" r:id="rId21"/>
    <p:sldLayoutId id="2147483677" r:id="rId22"/>
    <p:sldLayoutId id="2147483678" r:id="rId23"/>
    <p:sldLayoutId id="2147483679" r:id="rId24"/>
    <p:sldLayoutId id="2147483665" r:id="rId25"/>
    <p:sldLayoutId id="2147483680" r:id="rId26"/>
    <p:sldLayoutId id="2147483681" r:id="rId27"/>
    <p:sldLayoutId id="2147483682" r:id="rId28"/>
    <p:sldLayoutId id="2147483666" r:id="rId29"/>
    <p:sldLayoutId id="2147483667" r:id="rId30"/>
    <p:sldLayoutId id="2147483668" r:id="rId31"/>
    <p:sldLayoutId id="2147483669" r:id="rId32"/>
    <p:sldLayoutId id="2147483683" r:id="rId33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500" b="0" i="0" kern="1200">
          <a:solidFill>
            <a:schemeClr val="tx1"/>
          </a:solidFill>
          <a:latin typeface="Barlow Thin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Barlow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Barlow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Barlow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Barlow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Barlow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8.png"/><Relationship Id="rId5" Type="http://schemas.openxmlformats.org/officeDocument/2006/relationships/image" Target="../media/image17.jpeg"/><Relationship Id="rId4" Type="http://schemas.openxmlformats.org/officeDocument/2006/relationships/chart" Target="../charts/char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chart" Target="../charts/chart2.xml"/><Relationship Id="rId7" Type="http://schemas.openxmlformats.org/officeDocument/2006/relationships/image" Target="../media/image29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1.png"/><Relationship Id="rId5" Type="http://schemas.openxmlformats.org/officeDocument/2006/relationships/image" Target="../media/image5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tiff"/><Relationship Id="rId2" Type="http://schemas.openxmlformats.org/officeDocument/2006/relationships/image" Target="../media/image23.tiff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5.tif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6.png"/><Relationship Id="rId5" Type="http://schemas.openxmlformats.org/officeDocument/2006/relationships/image" Target="../media/image37.png"/><Relationship Id="rId4" Type="http://schemas.openxmlformats.org/officeDocument/2006/relationships/image" Target="../media/image3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928" y="1621276"/>
            <a:ext cx="11212746" cy="1947053"/>
          </a:xfrm>
        </p:spPr>
        <p:txBody>
          <a:bodyPr>
            <a:normAutofit fontScale="90000"/>
          </a:bodyPr>
          <a:lstStyle/>
          <a:p>
            <a:pPr algn="l"/>
            <a:r>
              <a:rPr lang="en-US" sz="3600" b="1" dirty="0" smtClean="0">
                <a:solidFill>
                  <a:schemeClr val="accent6">
                    <a:lumMod val="90000"/>
                    <a:lumOff val="10000"/>
                  </a:schemeClr>
                </a:solidFill>
              </a:rPr>
              <a:t>Thermodynamics of </a:t>
            </a:r>
            <a:br>
              <a:rPr lang="en-US" sz="3600" b="1" dirty="0" smtClean="0">
                <a:solidFill>
                  <a:schemeClr val="accent6">
                    <a:lumMod val="90000"/>
                    <a:lumOff val="10000"/>
                  </a:schemeClr>
                </a:solidFill>
              </a:rPr>
            </a:br>
            <a:r>
              <a:rPr lang="en-US" sz="3600" b="1" dirty="0" smtClean="0">
                <a:solidFill>
                  <a:schemeClr val="accent6">
                    <a:lumMod val="90000"/>
                    <a:lumOff val="10000"/>
                  </a:schemeClr>
                </a:solidFill>
              </a:rPr>
              <a:t>spiking based </a:t>
            </a:r>
            <a:r>
              <a:rPr lang="en-US" sz="3600" b="1" dirty="0" smtClean="0">
                <a:solidFill>
                  <a:schemeClr val="accent6">
                    <a:lumMod val="90000"/>
                    <a:lumOff val="10000"/>
                  </a:schemeClr>
                </a:solidFill>
              </a:rPr>
              <a:t>computing </a:t>
            </a:r>
            <a:br>
              <a:rPr lang="en-US" sz="3600" b="1" dirty="0" smtClean="0">
                <a:solidFill>
                  <a:schemeClr val="accent6">
                    <a:lumMod val="90000"/>
                    <a:lumOff val="10000"/>
                  </a:schemeClr>
                </a:solidFill>
              </a:rPr>
            </a:br>
            <a:r>
              <a:rPr lang="en-US" sz="3600" b="1" dirty="0" smtClean="0">
                <a:solidFill>
                  <a:schemeClr val="accent6">
                    <a:lumMod val="90000"/>
                    <a:lumOff val="10000"/>
                  </a:schemeClr>
                </a:solidFill>
              </a:rPr>
              <a:t>on self assembled lipid </a:t>
            </a:r>
            <a:r>
              <a:rPr lang="en-US" sz="3600" b="1" dirty="0">
                <a:solidFill>
                  <a:schemeClr val="accent6">
                    <a:lumMod val="90000"/>
                    <a:lumOff val="10000"/>
                  </a:schemeClr>
                </a:solidFill>
              </a:rPr>
              <a:t>m</a:t>
            </a:r>
            <a:r>
              <a:rPr lang="en-US" sz="3600" b="1" dirty="0" smtClean="0">
                <a:solidFill>
                  <a:schemeClr val="accent6">
                    <a:lumMod val="90000"/>
                    <a:lumOff val="10000"/>
                  </a:schemeClr>
                </a:solidFill>
              </a:rPr>
              <a:t>onolayers</a:t>
            </a:r>
            <a:r>
              <a:rPr lang="en-US" sz="3600" b="1" dirty="0" smtClean="0">
                <a:solidFill>
                  <a:schemeClr val="accent6">
                    <a:lumMod val="90000"/>
                    <a:lumOff val="10000"/>
                  </a:schemeClr>
                </a:solidFill>
              </a:rPr>
              <a:t> </a:t>
            </a:r>
            <a:r>
              <a:rPr lang="en-US" sz="3600" b="1" dirty="0">
                <a:solidFill>
                  <a:schemeClr val="accent6">
                    <a:lumMod val="90000"/>
                    <a:lumOff val="10000"/>
                  </a:schemeClr>
                </a:solidFill>
              </a:rPr>
              <a:t/>
            </a:r>
            <a:br>
              <a:rPr lang="en-US" sz="3600" b="1" dirty="0">
                <a:solidFill>
                  <a:schemeClr val="accent6">
                    <a:lumMod val="90000"/>
                    <a:lumOff val="10000"/>
                  </a:schemeClr>
                </a:solidFill>
              </a:rPr>
            </a:br>
            <a:r>
              <a:rPr lang="en-US" sz="3600" b="1" dirty="0"/>
              <a:t/>
            </a:r>
            <a:br>
              <a:rPr lang="en-US" sz="3600" b="1" dirty="0"/>
            </a:br>
            <a:r>
              <a:rPr lang="en-US" sz="2700" b="1" dirty="0" smtClean="0">
                <a:solidFill>
                  <a:srgbClr val="0070C0"/>
                </a:solidFill>
              </a:rPr>
              <a:t>Thermodynamics 2.0 </a:t>
            </a:r>
            <a:r>
              <a:rPr lang="en-US" sz="2700" b="1" dirty="0">
                <a:solidFill>
                  <a:srgbClr val="0070C0"/>
                </a:solidFill>
              </a:rPr>
              <a:t>Meeting</a:t>
            </a:r>
            <a:br>
              <a:rPr lang="en-US" sz="2700" b="1" dirty="0">
                <a:solidFill>
                  <a:srgbClr val="0070C0"/>
                </a:solidFill>
              </a:rPr>
            </a:br>
            <a:r>
              <a:rPr lang="en-US" sz="2200" b="1" dirty="0" smtClean="0">
                <a:solidFill>
                  <a:srgbClr val="0070C0"/>
                </a:solidFill>
              </a:rPr>
              <a:t>Massachusetts, </a:t>
            </a:r>
            <a:r>
              <a:rPr lang="en-US" sz="2200" b="1" dirty="0" smtClean="0">
                <a:solidFill>
                  <a:srgbClr val="0070C0"/>
                </a:solidFill>
              </a:rPr>
              <a:t>June</a:t>
            </a:r>
            <a:r>
              <a:rPr lang="en-US" sz="2200" b="1" dirty="0" smtClean="0">
                <a:solidFill>
                  <a:srgbClr val="0070C0"/>
                </a:solidFill>
              </a:rPr>
              <a:t> 2020, </a:t>
            </a:r>
            <a:r>
              <a:rPr lang="en-US" sz="2200" b="1" dirty="0">
                <a:solidFill>
                  <a:srgbClr val="0070C0"/>
                </a:solidFill>
              </a:rPr>
              <a:t>USA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35538" y="4834207"/>
            <a:ext cx="11044136" cy="1655762"/>
          </a:xfrm>
        </p:spPr>
        <p:txBody>
          <a:bodyPr>
            <a:normAutofit/>
          </a:bodyPr>
          <a:lstStyle/>
          <a:p>
            <a:pPr algn="l"/>
            <a:r>
              <a:rPr lang="en-GB" sz="2000" b="1" dirty="0">
                <a:solidFill>
                  <a:schemeClr val="accent6">
                    <a:lumMod val="90000"/>
                    <a:lumOff val="10000"/>
                  </a:schemeClr>
                </a:solidFill>
              </a:rPr>
              <a:t>Shamit </a:t>
            </a:r>
            <a:r>
              <a:rPr lang="en-GB" sz="2000" b="1" dirty="0" smtClean="0">
                <a:solidFill>
                  <a:schemeClr val="accent6">
                    <a:lumMod val="90000"/>
                    <a:lumOff val="10000"/>
                  </a:schemeClr>
                </a:solidFill>
              </a:rPr>
              <a:t>Shrivastava</a:t>
            </a:r>
            <a:endParaRPr lang="en-GB" sz="2000" b="1" baseline="30000" dirty="0">
              <a:solidFill>
                <a:schemeClr val="accent6">
                  <a:lumMod val="90000"/>
                  <a:lumOff val="10000"/>
                </a:schemeClr>
              </a:solidFill>
            </a:endParaRPr>
          </a:p>
          <a:p>
            <a:pPr algn="r"/>
            <a:endParaRPr lang="en-GB" sz="2000" b="1" baseline="30000" dirty="0">
              <a:solidFill>
                <a:schemeClr val="accent6">
                  <a:lumMod val="90000"/>
                  <a:lumOff val="10000"/>
                </a:schemeClr>
              </a:solidFill>
            </a:endParaRPr>
          </a:p>
          <a:p>
            <a:pPr algn="r"/>
            <a:endParaRPr lang="en-GB" sz="1800" baseline="30000" dirty="0"/>
          </a:p>
          <a:p>
            <a:pPr algn="l">
              <a:spcBef>
                <a:spcPts val="0"/>
              </a:spcBef>
              <a:spcAft>
                <a:spcPts val="600"/>
              </a:spcAft>
            </a:pPr>
            <a:r>
              <a:rPr lang="en-GB" sz="1600" dirty="0"/>
              <a:t>Department of Engineering Science, University of Oxford, Oxford, </a:t>
            </a:r>
            <a:r>
              <a:rPr lang="en-GB" sz="1600" dirty="0" smtClean="0"/>
              <a:t>UK</a:t>
            </a:r>
            <a:endParaRPr lang="en-GB" sz="16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9A2545-DF7C-954E-A270-7AA822C245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641" b="26976"/>
          <a:stretch/>
        </p:blipFill>
        <p:spPr>
          <a:xfrm>
            <a:off x="6383234" y="3568329"/>
            <a:ext cx="4790261" cy="1401374"/>
          </a:xfrm>
          <a:prstGeom prst="rect">
            <a:avLst/>
          </a:prstGeom>
        </p:spPr>
      </p:pic>
      <p:pic>
        <p:nvPicPr>
          <p:cNvPr id="10" name="Picture 9" descr="Picture8.png"/>
          <p:cNvPicPr>
            <a:picLocks noChangeAspect="1"/>
          </p:cNvPicPr>
          <p:nvPr/>
        </p:nvPicPr>
        <p:blipFill>
          <a:blip r:embed="rId3" cstate="print"/>
          <a:srcRect b="27540"/>
          <a:stretch>
            <a:fillRect/>
          </a:stretch>
        </p:blipFill>
        <p:spPr>
          <a:xfrm>
            <a:off x="7408800" y="1257459"/>
            <a:ext cx="3512118" cy="23108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8722468" y="1511030"/>
            <a:ext cx="447472" cy="186771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Left Arrow 11"/>
          <p:cNvSpPr/>
          <p:nvPr/>
        </p:nvSpPr>
        <p:spPr>
          <a:xfrm>
            <a:off x="7807608" y="2594802"/>
            <a:ext cx="402077" cy="356681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11044133" y="3122017"/>
            <a:ext cx="156939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AIR</a:t>
            </a:r>
          </a:p>
          <a:p>
            <a:endParaRPr lang="en-GB" dirty="0"/>
          </a:p>
          <a:p>
            <a:r>
              <a:rPr lang="en-GB" dirty="0" smtClean="0"/>
              <a:t>LIPIDS</a:t>
            </a:r>
          </a:p>
          <a:p>
            <a:endParaRPr lang="en-GB" dirty="0"/>
          </a:p>
          <a:p>
            <a:r>
              <a:rPr lang="en-GB" dirty="0" smtClean="0"/>
              <a:t>WATER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0522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38200" y="2127718"/>
            <a:ext cx="9751979" cy="2994618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en-US" dirty="0" smtClean="0">
                <a:latin typeface="+mn-lt"/>
              </a:rPr>
              <a:t>Advanced in Deep learning and AI are putting tremendous demand on the computation power of conventional hardware</a:t>
            </a:r>
            <a:endParaRPr lang="en-US" dirty="0">
              <a:latin typeface="+mn-lt"/>
            </a:endParaRPr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dirty="0" smtClean="0">
                <a:latin typeface="+mn-lt"/>
              </a:rPr>
              <a:t>Energy efficiency of the brain inspiring new hardware paradigm known as neuromorphic computing</a:t>
            </a:r>
            <a:endParaRPr lang="en-US" dirty="0">
              <a:latin typeface="+mn-lt"/>
            </a:endParaRPr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dirty="0" smtClean="0">
                <a:latin typeface="+mn-lt"/>
              </a:rPr>
              <a:t>Latest chip from Intel (</a:t>
            </a:r>
            <a:r>
              <a:rPr lang="en-US" dirty="0" err="1" smtClean="0">
                <a:latin typeface="+mn-lt"/>
              </a:rPr>
              <a:t>Pohoiki</a:t>
            </a:r>
            <a:r>
              <a:rPr lang="en-US" dirty="0" smtClean="0">
                <a:latin typeface="+mn-lt"/>
              </a:rPr>
              <a:t> Springs) claims 100 million neurons at 500 W! Still, </a:t>
            </a:r>
            <a:r>
              <a:rPr lang="en-US" dirty="0">
                <a:latin typeface="+mn-lt"/>
              </a:rPr>
              <a:t>o</a:t>
            </a:r>
            <a:r>
              <a:rPr lang="en-US" dirty="0" smtClean="0">
                <a:latin typeface="+mn-lt"/>
              </a:rPr>
              <a:t>ff by 3 orders</a:t>
            </a:r>
          </a:p>
          <a:p>
            <a:pPr algn="just">
              <a:buFont typeface="Wingdings" panose="05000000000000000000" pitchFamily="2" charset="2"/>
              <a:buChar char="§"/>
            </a:pPr>
            <a:endParaRPr lang="en-US" dirty="0">
              <a:latin typeface="+mn-lt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38200" y="518404"/>
            <a:ext cx="8662481" cy="904126"/>
          </a:xfrm>
        </p:spPr>
        <p:txBody>
          <a:bodyPr>
            <a:normAutofit/>
          </a:bodyPr>
          <a:lstStyle/>
          <a:p>
            <a:r>
              <a:rPr lang="en-GB" sz="3200" dirty="0" smtClean="0">
                <a:solidFill>
                  <a:schemeClr val="accent6">
                    <a:lumMod val="90000"/>
                    <a:lumOff val="10000"/>
                  </a:schemeClr>
                </a:solidFill>
              </a:rPr>
              <a:t>Motivation</a:t>
            </a:r>
            <a:r>
              <a:rPr lang="en-GB" sz="3200" b="1" dirty="0" smtClean="0">
                <a:solidFill>
                  <a:schemeClr val="accent6">
                    <a:lumMod val="90000"/>
                    <a:lumOff val="10000"/>
                  </a:schemeClr>
                </a:solidFill>
              </a:rPr>
              <a:t>: </a:t>
            </a:r>
            <a:r>
              <a:rPr lang="en-GB" sz="3200" dirty="0" smtClean="0">
                <a:solidFill>
                  <a:schemeClr val="accent6">
                    <a:lumMod val="90000"/>
                    <a:lumOff val="10000"/>
                  </a:schemeClr>
                </a:solidFill>
              </a:rPr>
              <a:t>Brain-like Computing Efficiency</a:t>
            </a:r>
            <a:endParaRPr lang="en-GB" sz="3200" dirty="0">
              <a:solidFill>
                <a:schemeClr val="accent6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59541" y="5019472"/>
            <a:ext cx="7872919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/>
              <a:t>How are neurons so energy efficient?</a:t>
            </a:r>
            <a:endParaRPr lang="en-GB" sz="2800" b="1" dirty="0"/>
          </a:p>
        </p:txBody>
      </p:sp>
    </p:spTree>
    <p:extLst>
      <p:ext uri="{BB962C8B-B14F-4D97-AF65-F5344CB8AC3E}">
        <p14:creationId xmlns:p14="http://schemas.microsoft.com/office/powerpoint/2010/main" val="1010301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Background: Signal Propagation in a Neuron</a:t>
            </a:r>
            <a:endParaRPr lang="en-GB" sz="3200" dirty="0"/>
          </a:p>
        </p:txBody>
      </p:sp>
      <p:pic>
        <p:nvPicPr>
          <p:cNvPr id="1026" name="Picture 2" descr="Cable theory - Wikiped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3699" y="1424083"/>
            <a:ext cx="4098655" cy="3073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Node of Ranvier | anatomy | Britannica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543"/>
          <a:stretch/>
        </p:blipFill>
        <p:spPr bwMode="auto">
          <a:xfrm>
            <a:off x="223813" y="1912152"/>
            <a:ext cx="6681953" cy="2088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Group 6"/>
          <p:cNvGrpSpPr/>
          <p:nvPr/>
        </p:nvGrpSpPr>
        <p:grpSpPr>
          <a:xfrm>
            <a:off x="4230811" y="1994038"/>
            <a:ext cx="2208661" cy="598224"/>
            <a:chOff x="4230811" y="2071858"/>
            <a:chExt cx="2208661" cy="598224"/>
          </a:xfrm>
        </p:grpSpPr>
        <p:sp>
          <p:nvSpPr>
            <p:cNvPr id="5" name="Arc 4"/>
            <p:cNvSpPr/>
            <p:nvPr/>
          </p:nvSpPr>
          <p:spPr>
            <a:xfrm>
              <a:off x="4428703" y="2201512"/>
              <a:ext cx="682388" cy="313898"/>
            </a:xfrm>
            <a:prstGeom prst="arc">
              <a:avLst>
                <a:gd name="adj1" fmla="val 843543"/>
                <a:gd name="adj2" fmla="val 20845859"/>
              </a:avLst>
            </a:prstGeom>
            <a:ln w="38100"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Arc 7"/>
            <p:cNvSpPr/>
            <p:nvPr/>
          </p:nvSpPr>
          <p:spPr>
            <a:xfrm>
              <a:off x="4230811" y="2071858"/>
              <a:ext cx="1059976" cy="595952"/>
            </a:xfrm>
            <a:prstGeom prst="arc">
              <a:avLst>
                <a:gd name="adj1" fmla="val 463464"/>
                <a:gd name="adj2" fmla="val 21159346"/>
              </a:avLst>
            </a:prstGeom>
            <a:ln w="38100"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" name="Group 5"/>
            <p:cNvGrpSpPr/>
            <p:nvPr/>
          </p:nvGrpSpPr>
          <p:grpSpPr>
            <a:xfrm flipH="1">
              <a:off x="5379496" y="2074130"/>
              <a:ext cx="1059976" cy="595952"/>
              <a:chOff x="3980597" y="3079845"/>
              <a:chExt cx="1059976" cy="595952"/>
            </a:xfrm>
          </p:grpSpPr>
          <p:sp>
            <p:nvSpPr>
              <p:cNvPr id="9" name="Arc 8"/>
              <p:cNvSpPr/>
              <p:nvPr/>
            </p:nvSpPr>
            <p:spPr>
              <a:xfrm>
                <a:off x="4205785" y="3209499"/>
                <a:ext cx="682388" cy="313898"/>
              </a:xfrm>
              <a:prstGeom prst="arc">
                <a:avLst>
                  <a:gd name="adj1" fmla="val 843543"/>
                  <a:gd name="adj2" fmla="val 20845859"/>
                </a:avLst>
              </a:prstGeom>
              <a:ln w="38100"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" name="Arc 9"/>
              <p:cNvSpPr/>
              <p:nvPr/>
            </p:nvSpPr>
            <p:spPr>
              <a:xfrm>
                <a:off x="3980597" y="3079845"/>
                <a:ext cx="1059976" cy="595952"/>
              </a:xfrm>
              <a:prstGeom prst="arc">
                <a:avLst>
                  <a:gd name="adj1" fmla="val 463464"/>
                  <a:gd name="adj2" fmla="val 21159346"/>
                </a:avLst>
              </a:prstGeom>
              <a:ln w="38100"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11" name="Rectangle 10"/>
          <p:cNvSpPr/>
          <p:nvPr/>
        </p:nvSpPr>
        <p:spPr>
          <a:xfrm>
            <a:off x="2516221" y="4901273"/>
            <a:ext cx="93361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i="1" dirty="0">
                <a:latin typeface="Times New Roman" panose="02020603050405020304" pitchFamily="18" charset="0"/>
                <a:ea typeface="Calibri" panose="020F0502020204030204" pitchFamily="34" charset="0"/>
              </a:rPr>
              <a:t>“The invariance of the action potential arises because the energy used in propagation </a:t>
            </a:r>
            <a:r>
              <a:rPr lang="en-GB" i="1" u="sng" dirty="0">
                <a:latin typeface="Times New Roman" panose="02020603050405020304" pitchFamily="18" charset="0"/>
                <a:ea typeface="Calibri" panose="020F0502020204030204" pitchFamily="34" charset="0"/>
              </a:rPr>
              <a:t>does not come from stimulus </a:t>
            </a:r>
            <a:r>
              <a:rPr lang="en-GB" i="1" dirty="0">
                <a:latin typeface="Times New Roman" panose="02020603050405020304" pitchFamily="18" charset="0"/>
                <a:ea typeface="Calibri" panose="020F0502020204030204" pitchFamily="34" charset="0"/>
              </a:rPr>
              <a:t>but is released by the nerve fibre along its length. In this respect nervous conduction resembles the burning of a fuse of gunpowder and is unlike current in an electrical cable</a:t>
            </a:r>
            <a:r>
              <a:rPr lang="en-GB" i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” A. Hodgkin 1964</a:t>
            </a:r>
            <a:endParaRPr lang="en-GB" i="1" dirty="0"/>
          </a:p>
        </p:txBody>
      </p:sp>
      <p:pic>
        <p:nvPicPr>
          <p:cNvPr id="1030" name="Picture 6" descr="Alan Hodgkin - Wikiped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372" y="4232588"/>
            <a:ext cx="1290603" cy="1824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9695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ounded Rectangle 22"/>
          <p:cNvSpPr/>
          <p:nvPr/>
        </p:nvSpPr>
        <p:spPr>
          <a:xfrm>
            <a:off x="2168066" y="5335364"/>
            <a:ext cx="167758" cy="618471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200" dirty="0" smtClean="0"/>
              <a:t>Physical Manifestations of a Nerve impulse </a:t>
            </a:r>
            <a:endParaRPr lang="en-GB" sz="3200" dirty="0"/>
          </a:p>
        </p:txBody>
      </p:sp>
      <p:pic>
        <p:nvPicPr>
          <p:cNvPr id="10" name="Picture 4" descr="[video-to-gif output image]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0180" y="3766313"/>
            <a:ext cx="5395677" cy="2311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 Box 12"/>
          <p:cNvSpPr txBox="1">
            <a:spLocks noChangeArrowheads="1"/>
          </p:cNvSpPr>
          <p:nvPr/>
        </p:nvSpPr>
        <p:spPr bwMode="auto">
          <a:xfrm>
            <a:off x="609550" y="3438226"/>
            <a:ext cx="2286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00050" indent="-400050" eaLnBrk="0" hangingPunct="0">
              <a:defRPr sz="3200">
                <a:solidFill>
                  <a:schemeClr val="bg1"/>
                </a:solidFill>
                <a:latin typeface="Times New Roman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 sz="3200">
                <a:solidFill>
                  <a:schemeClr val="bg1"/>
                </a:solidFill>
                <a:latin typeface="Times New Roman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 sz="3200">
                <a:solidFill>
                  <a:schemeClr val="bg1"/>
                </a:solidFill>
                <a:latin typeface="Times New Roman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 sz="3200">
                <a:solidFill>
                  <a:schemeClr val="bg1"/>
                </a:solidFill>
                <a:latin typeface="Times New Roman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 sz="3200">
                <a:solidFill>
                  <a:schemeClr val="bg1"/>
                </a:solidFill>
                <a:latin typeface="Times New Roman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Times New Roman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Times New Roman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Times New Roman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Times New Roman" charset="0"/>
                <a:ea typeface="Arial" charset="0"/>
                <a:cs typeface="Arial" charset="0"/>
              </a:defRPr>
            </a:lvl9pPr>
          </a:lstStyle>
          <a:p>
            <a:r>
              <a:rPr lang="de-DE" sz="1800" i="1">
                <a:latin typeface="Calibri" charset="0"/>
              </a:rPr>
              <a:t>I. Tasaki  Science, 1980</a:t>
            </a:r>
          </a:p>
        </p:txBody>
      </p:sp>
      <p:sp>
        <p:nvSpPr>
          <p:cNvPr id="15" name="Can 14"/>
          <p:cNvSpPr/>
          <p:nvPr/>
        </p:nvSpPr>
        <p:spPr>
          <a:xfrm rot="5400000">
            <a:off x="2104696" y="3641110"/>
            <a:ext cx="447472" cy="2866974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Left Arrow 15"/>
          <p:cNvSpPr/>
          <p:nvPr/>
        </p:nvSpPr>
        <p:spPr>
          <a:xfrm>
            <a:off x="2013626" y="4924672"/>
            <a:ext cx="460442" cy="299849"/>
          </a:xfrm>
          <a:prstGeom prst="lef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Freeform 16"/>
          <p:cNvSpPr/>
          <p:nvPr/>
        </p:nvSpPr>
        <p:spPr>
          <a:xfrm>
            <a:off x="3664085" y="4850860"/>
            <a:ext cx="687421" cy="623349"/>
          </a:xfrm>
          <a:custGeom>
            <a:avLst/>
            <a:gdLst>
              <a:gd name="connsiteX0" fmla="*/ 687421 w 687421"/>
              <a:gd name="connsiteY0" fmla="*/ 0 h 623349"/>
              <a:gd name="connsiteX1" fmla="*/ 616085 w 687421"/>
              <a:gd name="connsiteY1" fmla="*/ 616085 h 623349"/>
              <a:gd name="connsiteX2" fmla="*/ 291830 w 687421"/>
              <a:gd name="connsiteY2" fmla="*/ 330740 h 623349"/>
              <a:gd name="connsiteX3" fmla="*/ 0 w 687421"/>
              <a:gd name="connsiteY3" fmla="*/ 220493 h 623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7421" h="623349">
                <a:moveTo>
                  <a:pt x="687421" y="0"/>
                </a:moveTo>
                <a:cubicBezTo>
                  <a:pt x="684719" y="280481"/>
                  <a:pt x="682017" y="560962"/>
                  <a:pt x="616085" y="616085"/>
                </a:cubicBezTo>
                <a:cubicBezTo>
                  <a:pt x="550153" y="671208"/>
                  <a:pt x="394511" y="396672"/>
                  <a:pt x="291830" y="330740"/>
                </a:cubicBezTo>
                <a:cubicBezTo>
                  <a:pt x="189149" y="264808"/>
                  <a:pt x="94574" y="242650"/>
                  <a:pt x="0" y="220493"/>
                </a:cubicBezTo>
              </a:path>
            </a:pathLst>
          </a:cu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2046245" y="6189260"/>
            <a:ext cx="395204" cy="436729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2151870" y="5718412"/>
            <a:ext cx="197602" cy="618471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50" name="Picture 2" descr="Pressure measurement - Wikiped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2157" y="3902316"/>
            <a:ext cx="950639" cy="1188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Oval 21"/>
          <p:cNvSpPr/>
          <p:nvPr/>
        </p:nvSpPr>
        <p:spPr>
          <a:xfrm>
            <a:off x="484496" y="4237630"/>
            <a:ext cx="410449" cy="40943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V</a:t>
            </a:r>
            <a:endParaRPr lang="en-GB" dirty="0"/>
          </a:p>
        </p:txBody>
      </p:sp>
      <p:sp>
        <p:nvSpPr>
          <p:cNvPr id="24" name="Freeform 23"/>
          <p:cNvSpPr/>
          <p:nvPr/>
        </p:nvSpPr>
        <p:spPr>
          <a:xfrm>
            <a:off x="696036" y="4619767"/>
            <a:ext cx="1173707" cy="542229"/>
          </a:xfrm>
          <a:custGeom>
            <a:avLst/>
            <a:gdLst>
              <a:gd name="connsiteX0" fmla="*/ 0 w 1173707"/>
              <a:gd name="connsiteY0" fmla="*/ 0 h 542229"/>
              <a:gd name="connsiteX1" fmla="*/ 232012 w 1173707"/>
              <a:gd name="connsiteY1" fmla="*/ 470848 h 542229"/>
              <a:gd name="connsiteX2" fmla="*/ 1173707 w 1173707"/>
              <a:gd name="connsiteY2" fmla="*/ 532263 h 542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73707" h="542229">
                <a:moveTo>
                  <a:pt x="0" y="0"/>
                </a:moveTo>
                <a:cubicBezTo>
                  <a:pt x="18197" y="191069"/>
                  <a:pt x="36394" y="382138"/>
                  <a:pt x="232012" y="470848"/>
                </a:cubicBezTo>
                <a:cubicBezTo>
                  <a:pt x="427630" y="559558"/>
                  <a:pt x="800668" y="545910"/>
                  <a:pt x="1173707" y="532263"/>
                </a:cubicBezTo>
              </a:path>
            </a:pathLst>
          </a:cu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Freeform 24"/>
          <p:cNvSpPr/>
          <p:nvPr/>
        </p:nvSpPr>
        <p:spPr>
          <a:xfrm>
            <a:off x="723331" y="3954248"/>
            <a:ext cx="1405720" cy="740582"/>
          </a:xfrm>
          <a:custGeom>
            <a:avLst/>
            <a:gdLst>
              <a:gd name="connsiteX0" fmla="*/ 0 w 1405720"/>
              <a:gd name="connsiteY0" fmla="*/ 297030 h 740582"/>
              <a:gd name="connsiteX1" fmla="*/ 859809 w 1405720"/>
              <a:gd name="connsiteY1" fmla="*/ 17251 h 740582"/>
              <a:gd name="connsiteX2" fmla="*/ 1405720 w 1405720"/>
              <a:gd name="connsiteY2" fmla="*/ 740582 h 740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05720" h="740582">
                <a:moveTo>
                  <a:pt x="0" y="297030"/>
                </a:moveTo>
                <a:cubicBezTo>
                  <a:pt x="312761" y="120178"/>
                  <a:pt x="625522" y="-56674"/>
                  <a:pt x="859809" y="17251"/>
                </a:cubicBezTo>
                <a:cubicBezTo>
                  <a:pt x="1094096" y="91176"/>
                  <a:pt x="1249908" y="415879"/>
                  <a:pt x="1405720" y="740582"/>
                </a:cubicBezTo>
              </a:path>
            </a:pathLst>
          </a:cu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728227" y="6202908"/>
            <a:ext cx="14398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T</a:t>
            </a:r>
            <a:r>
              <a:rPr lang="en-GB" dirty="0" smtClean="0"/>
              <a:t>emperature</a:t>
            </a:r>
            <a:endParaRPr lang="en-GB" dirty="0"/>
          </a:p>
        </p:txBody>
      </p:sp>
      <p:sp>
        <p:nvSpPr>
          <p:cNvPr id="30" name="Freeform 29"/>
          <p:cNvSpPr/>
          <p:nvPr/>
        </p:nvSpPr>
        <p:spPr>
          <a:xfrm>
            <a:off x="2361063" y="4535511"/>
            <a:ext cx="1050877" cy="104728"/>
          </a:xfrm>
          <a:custGeom>
            <a:avLst/>
            <a:gdLst>
              <a:gd name="connsiteX0" fmla="*/ 1050877 w 1050877"/>
              <a:gd name="connsiteY0" fmla="*/ 9193 h 104728"/>
              <a:gd name="connsiteX1" fmla="*/ 709683 w 1050877"/>
              <a:gd name="connsiteY1" fmla="*/ 9193 h 104728"/>
              <a:gd name="connsiteX2" fmla="*/ 0 w 1050877"/>
              <a:gd name="connsiteY2" fmla="*/ 104728 h 104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50877" h="104728">
                <a:moveTo>
                  <a:pt x="1050877" y="9193"/>
                </a:moveTo>
                <a:cubicBezTo>
                  <a:pt x="967853" y="1231"/>
                  <a:pt x="884829" y="-6730"/>
                  <a:pt x="709683" y="9193"/>
                </a:cubicBezTo>
                <a:cubicBezTo>
                  <a:pt x="534537" y="25116"/>
                  <a:pt x="267268" y="64922"/>
                  <a:pt x="0" y="104728"/>
                </a:cubicBezTo>
              </a:path>
            </a:pathLst>
          </a:custGeom>
          <a:ln w="762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Isosceles Triangle 30"/>
          <p:cNvSpPr/>
          <p:nvPr/>
        </p:nvSpPr>
        <p:spPr>
          <a:xfrm rot="10345266">
            <a:off x="2259199" y="4610277"/>
            <a:ext cx="307823" cy="159272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049" name="Straight Arrow Connector 2048"/>
          <p:cNvCxnSpPr/>
          <p:nvPr/>
        </p:nvCxnSpPr>
        <p:spPr>
          <a:xfrm>
            <a:off x="2361063" y="4099255"/>
            <a:ext cx="0" cy="436256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3831843" y="5533746"/>
            <a:ext cx="14398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P</a:t>
            </a:r>
            <a:r>
              <a:rPr lang="en-GB" dirty="0" smtClean="0"/>
              <a:t>ressure</a:t>
            </a:r>
            <a:endParaRPr lang="en-GB" dirty="0"/>
          </a:p>
        </p:txBody>
      </p:sp>
      <p:sp>
        <p:nvSpPr>
          <p:cNvPr id="38" name="TextBox 37"/>
          <p:cNvSpPr txBox="1"/>
          <p:nvPr/>
        </p:nvSpPr>
        <p:spPr>
          <a:xfrm>
            <a:off x="2311566" y="4115420"/>
            <a:ext cx="16546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D</a:t>
            </a:r>
            <a:r>
              <a:rPr lang="en-GB" dirty="0" smtClean="0"/>
              <a:t>isplacement</a:t>
            </a:r>
            <a:endParaRPr lang="en-GB" dirty="0"/>
          </a:p>
        </p:txBody>
      </p:sp>
      <p:sp>
        <p:nvSpPr>
          <p:cNvPr id="2051" name="TextBox 2050"/>
          <p:cNvSpPr txBox="1"/>
          <p:nvPr/>
        </p:nvSpPr>
        <p:spPr>
          <a:xfrm>
            <a:off x="105119" y="3785402"/>
            <a:ext cx="1314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Voltage</a:t>
            </a:r>
            <a:endParaRPr lang="en-GB" dirty="0"/>
          </a:p>
        </p:txBody>
      </p:sp>
      <p:grpSp>
        <p:nvGrpSpPr>
          <p:cNvPr id="2057" name="Group 2056"/>
          <p:cNvGrpSpPr/>
          <p:nvPr/>
        </p:nvGrpSpPr>
        <p:grpSpPr>
          <a:xfrm>
            <a:off x="523002" y="1526955"/>
            <a:ext cx="3180585" cy="2051834"/>
            <a:chOff x="523002" y="1526955"/>
            <a:chExt cx="3180585" cy="2051834"/>
          </a:xfrm>
        </p:grpSpPr>
        <p:pic>
          <p:nvPicPr>
            <p:cNvPr id="11" name="Picture 489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0337" y="1624576"/>
              <a:ext cx="3143250" cy="1954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0" name="Oval 39"/>
            <p:cNvSpPr/>
            <p:nvPr/>
          </p:nvSpPr>
          <p:spPr>
            <a:xfrm>
              <a:off x="523002" y="2813430"/>
              <a:ext cx="410449" cy="40943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V</a:t>
              </a:r>
              <a:endParaRPr lang="en-GB" dirty="0"/>
            </a:p>
          </p:txBody>
        </p:sp>
        <p:sp>
          <p:nvSpPr>
            <p:cNvPr id="2053" name="Oval 2052"/>
            <p:cNvSpPr/>
            <p:nvPr/>
          </p:nvSpPr>
          <p:spPr>
            <a:xfrm>
              <a:off x="572801" y="1526955"/>
              <a:ext cx="360650" cy="344628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b="1" dirty="0" smtClean="0"/>
                <a:t>D</a:t>
              </a:r>
              <a:endParaRPr lang="en-GB" b="1" dirty="0"/>
            </a:p>
          </p:txBody>
        </p:sp>
      </p:grpSp>
      <p:grpSp>
        <p:nvGrpSpPr>
          <p:cNvPr id="2058" name="Group 2057"/>
          <p:cNvGrpSpPr/>
          <p:nvPr/>
        </p:nvGrpSpPr>
        <p:grpSpPr>
          <a:xfrm>
            <a:off x="4007795" y="1223159"/>
            <a:ext cx="2658337" cy="2145739"/>
            <a:chOff x="4007795" y="1223159"/>
            <a:chExt cx="2658337" cy="2145739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 rotWithShape="1">
            <a:blip r:embed="rId5"/>
            <a:srcRect t="47349" r="11368"/>
            <a:stretch/>
          </p:blipFill>
          <p:spPr>
            <a:xfrm>
              <a:off x="4138055" y="1223159"/>
              <a:ext cx="2528077" cy="2145739"/>
            </a:xfrm>
            <a:prstGeom prst="rect">
              <a:avLst/>
            </a:prstGeom>
          </p:spPr>
        </p:pic>
        <p:sp>
          <p:nvSpPr>
            <p:cNvPr id="42" name="Oval 41"/>
            <p:cNvSpPr/>
            <p:nvPr/>
          </p:nvSpPr>
          <p:spPr>
            <a:xfrm>
              <a:off x="4007795" y="1526955"/>
              <a:ext cx="360650" cy="344628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b="1" dirty="0"/>
                <a:t>P</a:t>
              </a:r>
              <a:endParaRPr lang="en-GB" b="1" dirty="0"/>
            </a:p>
          </p:txBody>
        </p:sp>
        <p:sp>
          <p:nvSpPr>
            <p:cNvPr id="44" name="Oval 43"/>
            <p:cNvSpPr/>
            <p:nvPr/>
          </p:nvSpPr>
          <p:spPr>
            <a:xfrm>
              <a:off x="4126202" y="2809468"/>
              <a:ext cx="410449" cy="40943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V</a:t>
              </a:r>
              <a:endParaRPr lang="en-GB" dirty="0"/>
            </a:p>
          </p:txBody>
        </p:sp>
      </p:grpSp>
      <p:grpSp>
        <p:nvGrpSpPr>
          <p:cNvPr id="2059" name="Group 2058"/>
          <p:cNvGrpSpPr/>
          <p:nvPr/>
        </p:nvGrpSpPr>
        <p:grpSpPr>
          <a:xfrm>
            <a:off x="6932225" y="1223159"/>
            <a:ext cx="3930329" cy="2543154"/>
            <a:chOff x="6932225" y="1223159"/>
            <a:chExt cx="3930329" cy="2543154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932225" y="1223159"/>
              <a:ext cx="3930329" cy="2543154"/>
            </a:xfrm>
            <a:prstGeom prst="rect">
              <a:avLst/>
            </a:prstGeom>
          </p:spPr>
        </p:pic>
        <p:sp>
          <p:nvSpPr>
            <p:cNvPr id="43" name="Oval 42"/>
            <p:cNvSpPr/>
            <p:nvPr/>
          </p:nvSpPr>
          <p:spPr>
            <a:xfrm>
              <a:off x="7003442" y="1521389"/>
              <a:ext cx="360650" cy="344628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b="1" dirty="0" smtClean="0"/>
                <a:t>T</a:t>
              </a:r>
              <a:endParaRPr lang="en-GB" b="1" dirty="0"/>
            </a:p>
          </p:txBody>
        </p:sp>
        <p:sp>
          <p:nvSpPr>
            <p:cNvPr id="45" name="Oval 44"/>
            <p:cNvSpPr/>
            <p:nvPr/>
          </p:nvSpPr>
          <p:spPr>
            <a:xfrm>
              <a:off x="6978542" y="2601682"/>
              <a:ext cx="410449" cy="40943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V</a:t>
              </a:r>
              <a:endParaRPr lang="en-GB" dirty="0"/>
            </a:p>
          </p:txBody>
        </p:sp>
      </p:grpSp>
      <p:sp>
        <p:nvSpPr>
          <p:cNvPr id="2055" name="TextBox 2054"/>
          <p:cNvSpPr txBox="1"/>
          <p:nvPr/>
        </p:nvSpPr>
        <p:spPr>
          <a:xfrm>
            <a:off x="3025254" y="6106050"/>
            <a:ext cx="6141492" cy="46166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/>
              <a:t>NI are </a:t>
            </a:r>
            <a:r>
              <a:rPr lang="en-GB" sz="2400" b="1" i="1" dirty="0" smtClean="0"/>
              <a:t>also </a:t>
            </a:r>
            <a:r>
              <a:rPr lang="en-GB" sz="2400" b="1" dirty="0" smtClean="0"/>
              <a:t>electrical and not </a:t>
            </a:r>
            <a:r>
              <a:rPr lang="en-GB" sz="2400" b="1" i="1" dirty="0" smtClean="0"/>
              <a:t>only</a:t>
            </a:r>
            <a:r>
              <a:rPr lang="en-GB" sz="2400" b="1" dirty="0" smtClean="0"/>
              <a:t> electrical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2183338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Nerve impulses are substantially reversible</a:t>
            </a:r>
            <a:endParaRPr lang="en-GB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754" y="1330594"/>
            <a:ext cx="4886191" cy="3507309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76071" y="5543038"/>
            <a:ext cx="5104151" cy="646331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 smtClean="0"/>
              <a:t>Observed irreversible/reversible ratio is ~10%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 smtClean="0"/>
              <a:t>Calculated </a:t>
            </a:r>
            <a:r>
              <a:rPr lang="en-GB" b="1" dirty="0"/>
              <a:t>irreversible/reversible </a:t>
            </a:r>
            <a:r>
              <a:rPr lang="en-GB" b="1" dirty="0" smtClean="0"/>
              <a:t>ratio </a:t>
            </a:r>
            <a:r>
              <a:rPr lang="en-GB" b="1" dirty="0"/>
              <a:t>is ~</a:t>
            </a:r>
            <a:r>
              <a:rPr lang="en-GB" b="1" dirty="0" smtClean="0"/>
              <a:t>100</a:t>
            </a:r>
            <a:r>
              <a:rPr lang="en-GB" b="1" dirty="0"/>
              <a:t>%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6130419" y="2145440"/>
            <a:ext cx="5590161" cy="1452664"/>
            <a:chOff x="6413771" y="1854740"/>
            <a:chExt cx="5590161" cy="1452664"/>
          </a:xfrm>
        </p:grpSpPr>
        <p:sp>
          <p:nvSpPr>
            <p:cNvPr id="18" name="Rectangle 17"/>
            <p:cNvSpPr/>
            <p:nvPr/>
          </p:nvSpPr>
          <p:spPr>
            <a:xfrm>
              <a:off x="6413771" y="1854740"/>
              <a:ext cx="4241260" cy="1452664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6413771" y="2404353"/>
              <a:ext cx="4241260" cy="353438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lumMod val="25000"/>
                    <a:lumOff val="75000"/>
                  </a:schemeClr>
                </a:gs>
                <a:gs pos="34000">
                  <a:schemeClr val="tx1">
                    <a:lumMod val="75000"/>
                    <a:lumOff val="25000"/>
                  </a:schemeClr>
                </a:gs>
                <a:gs pos="56000">
                  <a:schemeClr val="tx1">
                    <a:lumMod val="75000"/>
                    <a:lumOff val="25000"/>
                    <a:alpha val="14000"/>
                  </a:schemeClr>
                </a:gs>
                <a:gs pos="100000">
                  <a:schemeClr val="tx1">
                    <a:lumMod val="25000"/>
                    <a:lumOff val="7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9572017" y="1963450"/>
              <a:ext cx="231518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/>
                <a:t>Medium 1</a:t>
              </a:r>
              <a:endParaRPr lang="en-GB" dirty="0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9688749" y="2399656"/>
              <a:ext cx="231518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/>
                <a:t>Interface</a:t>
              </a:r>
              <a:endParaRPr lang="en-GB" dirty="0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9572016" y="2829362"/>
              <a:ext cx="231518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/>
                <a:t>Medium 2</a:t>
              </a:r>
              <a:endParaRPr lang="en-GB" dirty="0"/>
            </a:p>
          </p:txBody>
        </p:sp>
        <p:sp>
          <p:nvSpPr>
            <p:cNvPr id="23" name="Left Arrow 22"/>
            <p:cNvSpPr/>
            <p:nvPr/>
          </p:nvSpPr>
          <p:spPr>
            <a:xfrm>
              <a:off x="7963710" y="2418944"/>
              <a:ext cx="622570" cy="324255"/>
            </a:xfrm>
            <a:prstGeom prst="leftArrow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6130419" y="1436040"/>
            <a:ext cx="5287858" cy="369332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GB" b="1" dirty="0" smtClean="0"/>
              <a:t>NI as Sound Waves in the Interface?</a:t>
            </a:r>
            <a:endParaRPr lang="en-GB" sz="1600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6130419" y="4481209"/>
            <a:ext cx="470494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Solitary (No dispersion)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All – or – none (Threshold for Excitation)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Conduction velocity 1 to 100m/s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Annihilation upon head – on collision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Temperature, pressure, pH dependence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Regulation of ion - channels </a:t>
            </a:r>
            <a:endParaRPr lang="en-GB" dirty="0"/>
          </a:p>
        </p:txBody>
      </p:sp>
      <p:sp>
        <p:nvSpPr>
          <p:cNvPr id="26" name="Rectangle 25"/>
          <p:cNvSpPr/>
          <p:nvPr/>
        </p:nvSpPr>
        <p:spPr>
          <a:xfrm>
            <a:off x="6130419" y="4072882"/>
            <a:ext cx="5287858" cy="369332"/>
          </a:xfrm>
          <a:prstGeom prst="rect">
            <a:avLst/>
          </a:prstGeom>
          <a:solidFill>
            <a:srgbClr val="FFC000"/>
          </a:solidFill>
        </p:spPr>
        <p:txBody>
          <a:bodyPr wrap="none">
            <a:spAutoFit/>
          </a:bodyPr>
          <a:lstStyle/>
          <a:p>
            <a:r>
              <a:rPr lang="en-GB" b="1" dirty="0" smtClean="0"/>
              <a:t>Can such sound waves have the following properties?</a:t>
            </a:r>
            <a:endParaRPr lang="en-GB" dirty="0"/>
          </a:p>
        </p:txBody>
      </p:sp>
      <p:pic>
        <p:nvPicPr>
          <p:cNvPr id="4098" name="Picture 2" descr="Pictur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8" r="55373" b="51489"/>
          <a:stretch/>
        </p:blipFill>
        <p:spPr bwMode="auto">
          <a:xfrm>
            <a:off x="10446255" y="1844367"/>
            <a:ext cx="1278347" cy="1888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Box 27"/>
          <p:cNvSpPr txBox="1"/>
          <p:nvPr/>
        </p:nvSpPr>
        <p:spPr>
          <a:xfrm>
            <a:off x="6078540" y="3627710"/>
            <a:ext cx="21725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 smtClean="0"/>
              <a:t>Kaufmann 1989</a:t>
            </a:r>
            <a:endParaRPr lang="en-GB" i="1" dirty="0"/>
          </a:p>
        </p:txBody>
      </p:sp>
      <p:sp>
        <p:nvSpPr>
          <p:cNvPr id="29" name="Rectangle 28"/>
          <p:cNvSpPr/>
          <p:nvPr/>
        </p:nvSpPr>
        <p:spPr>
          <a:xfrm>
            <a:off x="603924" y="4841777"/>
            <a:ext cx="524844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i="1" dirty="0" smtClean="0"/>
              <a:t>From: Molecular </a:t>
            </a:r>
            <a:r>
              <a:rPr lang="en-US" sz="1600" i="1" dirty="0"/>
              <a:t>events and energy changes during the action </a:t>
            </a:r>
            <a:r>
              <a:rPr lang="en-US" sz="1600" i="1" dirty="0" smtClean="0"/>
              <a:t>potential PNAS 1977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250634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2"/>
          <a:srcRect l="8252" t="52073" r="10888"/>
          <a:stretch/>
        </p:blipFill>
        <p:spPr>
          <a:xfrm>
            <a:off x="8839200" y="3500390"/>
            <a:ext cx="3185344" cy="2261984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 smtClean="0">
                <a:solidFill>
                  <a:srgbClr val="8C044F"/>
                </a:solidFill>
              </a:rPr>
              <a:t>Model System: Lipid Monolayer</a:t>
            </a:r>
            <a:endParaRPr lang="en-GB" sz="3600" dirty="0">
              <a:solidFill>
                <a:srgbClr val="8C044F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452119" y="6360512"/>
            <a:ext cx="5462177" cy="381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 smtClean="0"/>
              <a:t>Shrivastava et.al. J.R. Soc. Interface 2014 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077" b="26976"/>
          <a:stretch/>
        </p:blipFill>
        <p:spPr>
          <a:xfrm>
            <a:off x="1740810" y="946826"/>
            <a:ext cx="3060354" cy="2130777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706156" y="1101287"/>
            <a:ext cx="3095008" cy="96998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AIR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8" name="Right Arrow 27"/>
          <p:cNvSpPr/>
          <p:nvPr/>
        </p:nvSpPr>
        <p:spPr>
          <a:xfrm>
            <a:off x="1485089" y="2132511"/>
            <a:ext cx="347564" cy="26308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Left Arrow 28"/>
          <p:cNvSpPr/>
          <p:nvPr/>
        </p:nvSpPr>
        <p:spPr>
          <a:xfrm>
            <a:off x="4787786" y="2132841"/>
            <a:ext cx="347563" cy="29439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3" name="Chart 3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20591989"/>
              </p:ext>
            </p:extLst>
          </p:nvPr>
        </p:nvGraphicFramePr>
        <p:xfrm>
          <a:off x="6584245" y="1252913"/>
          <a:ext cx="4613123" cy="23203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55" name="TextBox 54"/>
          <p:cNvSpPr txBox="1"/>
          <p:nvPr/>
        </p:nvSpPr>
        <p:spPr>
          <a:xfrm>
            <a:off x="838200" y="6054186"/>
            <a:ext cx="10951723" cy="369332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The quasi-static electro-</a:t>
            </a:r>
            <a:r>
              <a:rPr lang="en-GB" dirty="0" err="1" smtClean="0"/>
              <a:t>mechano</a:t>
            </a:r>
            <a:r>
              <a:rPr lang="en-GB" dirty="0" smtClean="0"/>
              <a:t>-optical coupling of a lipid monolayer can be characterised on a Langmuir Trough</a:t>
            </a:r>
            <a:endParaRPr lang="en-GB" dirty="0"/>
          </a:p>
        </p:txBody>
      </p:sp>
      <p:pic>
        <p:nvPicPr>
          <p:cNvPr id="18" name="Picture 2" descr="See the source imag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757" y="3681015"/>
            <a:ext cx="3181416" cy="1789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18"/>
          <p:cNvSpPr/>
          <p:nvPr/>
        </p:nvSpPr>
        <p:spPr>
          <a:xfrm rot="16200000">
            <a:off x="4330441" y="4363103"/>
            <a:ext cx="220765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200" dirty="0" smtClean="0">
                <a:solidFill>
                  <a:srgbClr val="8C044F"/>
                </a:solidFill>
                <a:latin typeface="Arial" panose="020B0604020202020204" pitchFamily="34" charset="0"/>
              </a:rPr>
              <a:t>Image:</a:t>
            </a:r>
            <a:r>
              <a:rPr lang="en-GB" sz="1200" dirty="0" smtClean="0">
                <a:solidFill>
                  <a:srgbClr val="FFFFFF"/>
                </a:solidFill>
                <a:latin typeface="Arial" panose="020B0604020202020204" pitchFamily="34" charset="0"/>
              </a:rPr>
              <a:t> </a:t>
            </a:r>
            <a:r>
              <a:rPr lang="en-GB" sz="1200" dirty="0" err="1" smtClean="0">
                <a:solidFill>
                  <a:srgbClr val="8C044F"/>
                </a:solidFill>
                <a:latin typeface="Arial" panose="020B0604020202020204" pitchFamily="34" charset="0"/>
              </a:rPr>
              <a:t>Kuhl</a:t>
            </a:r>
            <a:r>
              <a:rPr lang="en-GB" sz="1200" dirty="0" smtClean="0">
                <a:solidFill>
                  <a:srgbClr val="8C044F"/>
                </a:solidFill>
                <a:latin typeface="Arial" panose="020B0604020202020204" pitchFamily="34" charset="0"/>
              </a:rPr>
              <a:t> Group UC Davis</a:t>
            </a:r>
            <a:endParaRPr lang="en-GB" sz="1200" dirty="0"/>
          </a:p>
        </p:txBody>
      </p:sp>
      <p:sp>
        <p:nvSpPr>
          <p:cNvPr id="20" name="TextBox 19"/>
          <p:cNvSpPr txBox="1"/>
          <p:nvPr/>
        </p:nvSpPr>
        <p:spPr>
          <a:xfrm>
            <a:off x="3585058" y="3342159"/>
            <a:ext cx="22591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Langmuir Trough</a:t>
            </a:r>
            <a:endParaRPr lang="en-GB" dirty="0"/>
          </a:p>
        </p:txBody>
      </p:sp>
      <p:sp>
        <p:nvSpPr>
          <p:cNvPr id="2" name="Rounded Rectangular Callout 1"/>
          <p:cNvSpPr/>
          <p:nvPr/>
        </p:nvSpPr>
        <p:spPr>
          <a:xfrm>
            <a:off x="1050586" y="1101287"/>
            <a:ext cx="5324273" cy="2097580"/>
          </a:xfrm>
          <a:prstGeom prst="wedgeRoundRectCallout">
            <a:avLst>
              <a:gd name="adj1" fmla="val -9567"/>
              <a:gd name="adj2" fmla="val 110731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Box 3"/>
              <p:cNvSpPr txBox="1"/>
              <p:nvPr/>
            </p:nvSpPr>
            <p:spPr>
              <a:xfrm>
                <a:off x="5181293" y="1941486"/>
                <a:ext cx="1147622" cy="66024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𝜋</m:t>
                      </m:r>
                      <m:r>
                        <a:rPr lang="en-GB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GB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GB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𝜕</m:t>
                                  </m:r>
                                  <m:r>
                                    <a:rPr lang="en-GB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𝐸</m:t>
                                  </m:r>
                                </m:num>
                                <m:den>
                                  <m:r>
                                    <a:rPr lang="en-GB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𝜕</m:t>
                                  </m:r>
                                  <m:r>
                                    <a:rPr lang="en-GB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𝐴</m:t>
                                  </m:r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𝑆</m:t>
                          </m:r>
                        </m:sub>
                      </m:sSub>
                    </m:oMath>
                  </m:oMathPara>
                </a14:m>
                <a:endParaRPr lang="en-GB" dirty="0"/>
              </a:p>
            </p:txBody>
          </p:sp>
        </mc:Choice>
        <mc:Fallback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1293" y="1941486"/>
                <a:ext cx="1147622" cy="66024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6715" t="3833" r="8731" b="48689"/>
          <a:stretch/>
        </p:blipFill>
        <p:spPr>
          <a:xfrm>
            <a:off x="5505155" y="3534383"/>
            <a:ext cx="3334045" cy="2243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666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Graphic spid="33" grpId="0">
        <p:bldAsOne/>
      </p:bldGraphic>
      <p:bldP spid="55" grpId="0" animBg="1"/>
      <p:bldP spid="19" grpId="0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Results: </a:t>
            </a:r>
            <a:r>
              <a:rPr lang="en-GB" sz="3200" dirty="0" smtClean="0"/>
              <a:t>Spike propagation at phase transition</a:t>
            </a:r>
            <a:endParaRPr lang="en-GB" sz="3200" dirty="0"/>
          </a:p>
        </p:txBody>
      </p:sp>
      <p:pic>
        <p:nvPicPr>
          <p:cNvPr id="7" name="Picture 6" descr="Picture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5077" y="1457398"/>
            <a:ext cx="6575983" cy="17253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40049" y="3984970"/>
            <a:ext cx="21336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lphaLcPeriod"/>
            </a:pPr>
            <a:r>
              <a:rPr lang="en-US" sz="1600" dirty="0" smtClean="0"/>
              <a:t>Mean Pressure</a:t>
            </a:r>
          </a:p>
          <a:p>
            <a:pPr marL="342900" indent="-342900">
              <a:buFont typeface="+mj-lt"/>
              <a:buAutoNum type="alphaLcPeriod"/>
            </a:pPr>
            <a:r>
              <a:rPr lang="en-US" sz="1600" dirty="0" err="1" smtClean="0"/>
              <a:t>Piezo</a:t>
            </a:r>
            <a:r>
              <a:rPr lang="en-US" sz="1600" dirty="0" smtClean="0"/>
              <a:t> Excitation</a:t>
            </a:r>
          </a:p>
          <a:p>
            <a:pPr marL="342900" indent="-342900">
              <a:buFont typeface="+mj-lt"/>
              <a:buAutoNum type="alphaLcPeriod"/>
            </a:pPr>
            <a:r>
              <a:rPr lang="en-US" sz="1600" dirty="0" smtClean="0"/>
              <a:t>Optical (FRET) detection</a:t>
            </a:r>
            <a:endParaRPr lang="en-US" sz="1600" dirty="0"/>
          </a:p>
        </p:txBody>
      </p:sp>
      <p:sp>
        <p:nvSpPr>
          <p:cNvPr id="10" name="TextBox 9"/>
          <p:cNvSpPr txBox="1"/>
          <p:nvPr/>
        </p:nvSpPr>
        <p:spPr>
          <a:xfrm>
            <a:off x="740049" y="3515166"/>
            <a:ext cx="23213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Langmuir Trough</a:t>
            </a:r>
            <a:endParaRPr lang="en-GB" dirty="0"/>
          </a:p>
        </p:txBody>
      </p:sp>
      <p:grpSp>
        <p:nvGrpSpPr>
          <p:cNvPr id="27" name="Group 26"/>
          <p:cNvGrpSpPr/>
          <p:nvPr/>
        </p:nvGrpSpPr>
        <p:grpSpPr>
          <a:xfrm>
            <a:off x="3754877" y="3278878"/>
            <a:ext cx="3162082" cy="2473003"/>
            <a:chOff x="5374263" y="1241438"/>
            <a:chExt cx="3660556" cy="2970981"/>
          </a:xfrm>
        </p:grpSpPr>
        <p:graphicFrame>
          <p:nvGraphicFramePr>
            <p:cNvPr id="8" name="Chart 7"/>
            <p:cNvGraphicFramePr/>
            <p:nvPr>
              <p:extLst/>
            </p:nvPr>
          </p:nvGraphicFramePr>
          <p:xfrm>
            <a:off x="5374263" y="1241438"/>
            <a:ext cx="3660556" cy="297098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11" name="TextBox 10"/>
            <p:cNvSpPr txBox="1"/>
            <p:nvPr/>
          </p:nvSpPr>
          <p:spPr>
            <a:xfrm>
              <a:off x="6560024" y="2763692"/>
              <a:ext cx="315396" cy="3385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b="1" dirty="0"/>
                <a:t>i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875420" y="1265178"/>
              <a:ext cx="539042" cy="5439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b="1" dirty="0" smtClean="0"/>
                <a:t>ii</a:t>
              </a:r>
              <a:endParaRPr lang="en-GB" sz="1600" b="1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8099781" y="2622730"/>
              <a:ext cx="690910" cy="543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b="1" dirty="0" smtClean="0"/>
                <a:t>iii</a:t>
              </a:r>
              <a:endParaRPr lang="en-GB" sz="1600" b="1" dirty="0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7853838" y="593505"/>
            <a:ext cx="3832323" cy="5703534"/>
            <a:chOff x="7853839" y="612960"/>
            <a:chExt cx="3505200" cy="5047259"/>
          </a:xfrm>
        </p:grpSpPr>
        <p:pic>
          <p:nvPicPr>
            <p:cNvPr id="14" name="Picture 13" descr="Picture10.png"/>
            <p:cNvPicPr>
              <a:picLocks noChangeAspect="1"/>
            </p:cNvPicPr>
            <p:nvPr/>
          </p:nvPicPr>
          <p:blipFill>
            <a:blip r:embed="rId4" cstate="print"/>
            <a:srcRect b="37260"/>
            <a:stretch>
              <a:fillRect/>
            </a:stretch>
          </p:blipFill>
          <p:spPr>
            <a:xfrm>
              <a:off x="7853839" y="612960"/>
              <a:ext cx="3139181" cy="1770659"/>
            </a:xfrm>
            <a:prstGeom prst="rect">
              <a:avLst/>
            </a:prstGeom>
          </p:spPr>
        </p:pic>
        <p:grpSp>
          <p:nvGrpSpPr>
            <p:cNvPr id="15" name="Group 14"/>
            <p:cNvGrpSpPr/>
            <p:nvPr/>
          </p:nvGrpSpPr>
          <p:grpSpPr>
            <a:xfrm>
              <a:off x="8146712" y="2167448"/>
              <a:ext cx="3212327" cy="2044971"/>
              <a:chOff x="5626873" y="1536429"/>
              <a:chExt cx="3212327" cy="2044971"/>
            </a:xfrm>
          </p:grpSpPr>
          <p:pic>
            <p:nvPicPr>
              <p:cNvPr id="16" name="Picture 15" descr="Picture8.png"/>
              <p:cNvPicPr>
                <a:picLocks noChangeAspect="1"/>
              </p:cNvPicPr>
              <p:nvPr/>
            </p:nvPicPr>
            <p:blipFill>
              <a:blip r:embed="rId5" cstate="print"/>
              <a:srcRect b="27540"/>
              <a:stretch>
                <a:fillRect/>
              </a:stretch>
            </p:blipFill>
            <p:spPr>
              <a:xfrm>
                <a:off x="5626873" y="1536429"/>
                <a:ext cx="3212327" cy="2044971"/>
              </a:xfrm>
              <a:prstGeom prst="rect">
                <a:avLst/>
              </a:prstGeom>
            </p:spPr>
          </p:pic>
          <p:sp>
            <p:nvSpPr>
              <p:cNvPr id="17" name="Rectangle 16"/>
              <p:cNvSpPr/>
              <p:nvPr/>
            </p:nvSpPr>
            <p:spPr>
              <a:xfrm>
                <a:off x="6838545" y="1752600"/>
                <a:ext cx="300324" cy="167640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8" name="Group 17"/>
            <p:cNvGrpSpPr/>
            <p:nvPr/>
          </p:nvGrpSpPr>
          <p:grpSpPr>
            <a:xfrm>
              <a:off x="7853839" y="2874577"/>
              <a:ext cx="3206231" cy="2785642"/>
              <a:chOff x="5334000" y="2243558"/>
              <a:chExt cx="3206231" cy="2785642"/>
            </a:xfrm>
          </p:grpSpPr>
          <p:pic>
            <p:nvPicPr>
              <p:cNvPr id="19" name="Picture 18" descr="Picture11.png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5334000" y="2243558"/>
                <a:ext cx="3206231" cy="2785642"/>
              </a:xfrm>
              <a:prstGeom prst="rect">
                <a:avLst/>
              </a:prstGeom>
            </p:spPr>
          </p:pic>
          <p:sp>
            <p:nvSpPr>
              <p:cNvPr id="20" name="Rectangle 19"/>
              <p:cNvSpPr/>
              <p:nvPr/>
            </p:nvSpPr>
            <p:spPr>
              <a:xfrm>
                <a:off x="6400800" y="4267200"/>
                <a:ext cx="685800" cy="457200"/>
              </a:xfrm>
              <a:prstGeom prst="rect">
                <a:avLst/>
              </a:prstGeom>
              <a:solidFill>
                <a:schemeClr val="bg1"/>
              </a:solidFill>
              <a:ln w="571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" name="TextBox 20"/>
              <p:cNvSpPr txBox="1"/>
              <p:nvPr/>
            </p:nvSpPr>
            <p:spPr>
              <a:xfrm>
                <a:off x="6400800" y="4191000"/>
                <a:ext cx="1143000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600" dirty="0" smtClean="0"/>
                  <a:t>200 ms</a:t>
                </a:r>
                <a:endParaRPr lang="en-US" sz="1600" dirty="0"/>
              </a:p>
            </p:txBody>
          </p:sp>
        </p:grpSp>
        <p:sp>
          <p:nvSpPr>
            <p:cNvPr id="22" name="TextBox 21"/>
            <p:cNvSpPr txBox="1"/>
            <p:nvPr/>
          </p:nvSpPr>
          <p:spPr>
            <a:xfrm>
              <a:off x="7960104" y="1994952"/>
              <a:ext cx="31539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i</a:t>
              </a: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7936712" y="3724097"/>
              <a:ext cx="31539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ii</a:t>
              </a:r>
              <a:endParaRPr lang="en-GB" b="1" dirty="0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7943448" y="4430368"/>
              <a:ext cx="3734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iii</a:t>
              </a:r>
              <a:endParaRPr lang="en-GB" b="1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5" name="TextBox 24"/>
                <p:cNvSpPr txBox="1"/>
                <p:nvPr/>
              </p:nvSpPr>
              <p:spPr>
                <a:xfrm>
                  <a:off x="8426386" y="1423032"/>
                  <a:ext cx="2652978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GB" dirty="0" smtClean="0"/>
                    <a:t>Optical </a:t>
                  </a:r>
                  <a14:m>
                    <m:oMath xmlns:m="http://schemas.openxmlformats.org/officeDocument/2006/math">
                      <m:r>
                        <a:rPr lang="en-GB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GB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𝑅𝑃</m:t>
                      </m:r>
                      <m:r>
                        <a:rPr lang="en-GB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/</m:t>
                      </m:r>
                      <m:r>
                        <a:rPr lang="en-GB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𝑅𝑃</m:t>
                      </m:r>
                    </m:oMath>
                  </a14:m>
                  <a:endParaRPr lang="en-GB" dirty="0"/>
                </a:p>
              </p:txBody>
            </p:sp>
          </mc:Choice>
          <mc:Fallback xmlns="">
            <p:sp>
              <p:nvSpPr>
                <p:cNvPr id="25" name="TextBox 2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426386" y="1423032"/>
                  <a:ext cx="2652978" cy="369332"/>
                </a:xfrm>
                <a:prstGeom prst="rect">
                  <a:avLst/>
                </a:prstGeom>
                <a:blipFill>
                  <a:blip r:embed="rId7"/>
                  <a:stretch>
                    <a:fillRect l="-1681" t="-8824" b="-11765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26" name="TextBox 25"/>
          <p:cNvSpPr txBox="1"/>
          <p:nvPr/>
        </p:nvSpPr>
        <p:spPr>
          <a:xfrm>
            <a:off x="58366" y="6326456"/>
            <a:ext cx="3944099" cy="381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 smtClean="0"/>
              <a:t>Shrivastava et.al. J.R. Soc. Interface 2014 </a:t>
            </a:r>
            <a:endParaRPr lang="en-GB" dirty="0"/>
          </a:p>
        </p:txBody>
      </p:sp>
      <p:sp>
        <p:nvSpPr>
          <p:cNvPr id="28" name="TextBox 27"/>
          <p:cNvSpPr txBox="1"/>
          <p:nvPr/>
        </p:nvSpPr>
        <p:spPr>
          <a:xfrm>
            <a:off x="838200" y="5680125"/>
            <a:ext cx="10479160" cy="646331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dirty="0" smtClean="0"/>
              <a:t>Local agitation of the monolayer propagates as an electro-</a:t>
            </a:r>
            <a:r>
              <a:rPr lang="en-GB" dirty="0" err="1" smtClean="0"/>
              <a:t>mechano</a:t>
            </a:r>
            <a:r>
              <a:rPr lang="en-GB" dirty="0" smtClean="0"/>
              <a:t>-optical pulse.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 smtClean="0"/>
              <a:t>The pulse is nonlinearly amplified near a phase transition in the monolayer.</a:t>
            </a:r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5677510" y="1441667"/>
            <a:ext cx="3494098" cy="2488620"/>
            <a:chOff x="5677510" y="1441667"/>
            <a:chExt cx="3494098" cy="2488620"/>
          </a:xfrm>
        </p:grpSpPr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5677510" y="1441667"/>
              <a:ext cx="3163184" cy="196279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30" name="TextBox 29"/>
            <p:cNvSpPr txBox="1"/>
            <p:nvPr/>
          </p:nvSpPr>
          <p:spPr>
            <a:xfrm>
              <a:off x="5677510" y="3560955"/>
              <a:ext cx="349409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Action Potential Squid Axon (1945)</a:t>
              </a:r>
              <a:endPara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6423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Results: All-or-none propagation</a:t>
            </a:r>
            <a:endParaRPr lang="en-GB" sz="3200" dirty="0"/>
          </a:p>
        </p:txBody>
      </p:sp>
      <p:pic>
        <p:nvPicPr>
          <p:cNvPr id="5" name="Content Placeholder 5" descr="Slide3.T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r="55051" b="53895"/>
          <a:stretch>
            <a:fillRect/>
          </a:stretch>
        </p:blipFill>
        <p:spPr>
          <a:xfrm>
            <a:off x="4641715" y="963495"/>
            <a:ext cx="3169709" cy="2438400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168" b="45214"/>
          <a:stretch/>
        </p:blipFill>
        <p:spPr>
          <a:xfrm>
            <a:off x="1060315" y="1348204"/>
            <a:ext cx="3238500" cy="284139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65015" y="3732394"/>
            <a:ext cx="914400" cy="838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777" r="50000"/>
          <a:stretch/>
        </p:blipFill>
        <p:spPr>
          <a:xfrm>
            <a:off x="717415" y="4189594"/>
            <a:ext cx="3657599" cy="2151895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>
            <a:off x="2089015" y="3198994"/>
            <a:ext cx="2209800" cy="2438400"/>
            <a:chOff x="6248400" y="2895600"/>
            <a:chExt cx="2209800" cy="2438400"/>
          </a:xfrm>
        </p:grpSpPr>
        <p:cxnSp>
          <p:nvCxnSpPr>
            <p:cNvPr id="10" name="Straight Arrow Connector 9"/>
            <p:cNvCxnSpPr/>
            <p:nvPr/>
          </p:nvCxnSpPr>
          <p:spPr>
            <a:xfrm flipH="1">
              <a:off x="6248400" y="2895600"/>
              <a:ext cx="1295400" cy="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1" name="Straight Arrow Connector 10"/>
            <p:cNvCxnSpPr/>
            <p:nvPr/>
          </p:nvCxnSpPr>
          <p:spPr>
            <a:xfrm>
              <a:off x="8077200" y="4114800"/>
              <a:ext cx="0" cy="121920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12" name="TextBox 11"/>
            <p:cNvSpPr txBox="1"/>
            <p:nvPr/>
          </p:nvSpPr>
          <p:spPr>
            <a:xfrm>
              <a:off x="6553200" y="2895600"/>
              <a:ext cx="838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100%</a:t>
              </a:r>
              <a:endParaRPr lang="en-US" dirty="0"/>
            </a:p>
          </p:txBody>
        </p:sp>
        <p:sp>
          <p:nvSpPr>
            <p:cNvPr id="13" name="TextBox 12"/>
            <p:cNvSpPr txBox="1"/>
            <p:nvPr/>
          </p:nvSpPr>
          <p:spPr>
            <a:xfrm rot="16200000">
              <a:off x="7778234" y="4273034"/>
              <a:ext cx="9906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20%</a:t>
              </a:r>
              <a:endParaRPr lang="en-US" dirty="0"/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4641715" y="3338665"/>
            <a:ext cx="3169709" cy="3002824"/>
            <a:chOff x="868891" y="3169376"/>
            <a:chExt cx="3169709" cy="3002824"/>
          </a:xfrm>
        </p:grpSpPr>
        <p:pic>
          <p:nvPicPr>
            <p:cNvPr id="15" name="Content Placeholder 5" descr="Slide3.TIF"/>
            <p:cNvPicPr>
              <a:picLocks noChangeAspect="1"/>
            </p:cNvPicPr>
            <p:nvPr/>
          </p:nvPicPr>
          <p:blipFill>
            <a:blip r:embed="rId2" cstate="print"/>
            <a:srcRect t="43223" r="55051"/>
            <a:stretch>
              <a:fillRect/>
            </a:stretch>
          </p:blipFill>
          <p:spPr>
            <a:xfrm>
              <a:off x="868891" y="3169376"/>
              <a:ext cx="3169709" cy="3002824"/>
            </a:xfrm>
            <a:prstGeom prst="rect">
              <a:avLst/>
            </a:prstGeom>
          </p:spPr>
        </p:pic>
        <p:sp>
          <p:nvSpPr>
            <p:cNvPr id="16" name="Rectangle 15"/>
            <p:cNvSpPr/>
            <p:nvPr/>
          </p:nvSpPr>
          <p:spPr>
            <a:xfrm>
              <a:off x="914400" y="4495800"/>
              <a:ext cx="381000" cy="12192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7983165" y="2266469"/>
            <a:ext cx="3904035" cy="34163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dirty="0" smtClean="0"/>
              <a:t>Near a phase transition in the monolayer there is a threshold for excitation of the pulses.</a:t>
            </a:r>
          </a:p>
          <a:p>
            <a:pPr marL="342900" indent="-342900">
              <a:buFont typeface="+mj-lt"/>
              <a:buAutoNum type="arabicPeriod"/>
            </a:pPr>
            <a:endParaRPr lang="en-GB" dirty="0"/>
          </a:p>
          <a:p>
            <a:pPr marL="342900" indent="-342900">
              <a:buFont typeface="+mj-lt"/>
              <a:buAutoNum type="arabicPeriod"/>
            </a:pPr>
            <a:r>
              <a:rPr lang="en-GB" dirty="0" smtClean="0"/>
              <a:t>The amplitude is amplified by 2-3 orders of magnitude. </a:t>
            </a:r>
          </a:p>
          <a:p>
            <a:pPr marL="342900" indent="-342900">
              <a:buFont typeface="+mj-lt"/>
              <a:buAutoNum type="arabicPeriod"/>
            </a:pPr>
            <a:endParaRPr lang="en-GB" dirty="0"/>
          </a:p>
          <a:p>
            <a:pPr marL="342900" indent="-342900">
              <a:buFont typeface="+mj-lt"/>
              <a:buAutoNum type="arabicPeriod"/>
            </a:pPr>
            <a:r>
              <a:rPr lang="en-GB" dirty="0" smtClean="0"/>
              <a:t>The electrical component is expected to be 50-100mV.</a:t>
            </a:r>
          </a:p>
          <a:p>
            <a:pPr marL="342900" indent="-342900">
              <a:buFont typeface="+mj-lt"/>
              <a:buAutoNum type="arabicPeriod"/>
            </a:pPr>
            <a:endParaRPr lang="en-GB" dirty="0"/>
          </a:p>
          <a:p>
            <a:pPr marL="342900" indent="-342900">
              <a:buFont typeface="+mj-lt"/>
              <a:buAutoNum type="arabicPeriod"/>
            </a:pPr>
            <a:r>
              <a:rPr lang="en-GB" dirty="0" smtClean="0"/>
              <a:t>Amplification is followed by complete saturation.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4642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Results: </a:t>
            </a:r>
            <a:r>
              <a:rPr lang="en-GB" sz="3200" dirty="0" smtClean="0"/>
              <a:t>Spikes </a:t>
            </a:r>
            <a:r>
              <a:rPr lang="en-GB" sz="3200" dirty="0" smtClean="0"/>
              <a:t>annihilate upon collision</a:t>
            </a:r>
            <a:endParaRPr lang="en-GB" sz="3200" dirty="0"/>
          </a:p>
        </p:txBody>
      </p:sp>
      <p:pic>
        <p:nvPicPr>
          <p:cNvPr id="2050" name="Picture 2" descr="Figure 3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5505" y="1206398"/>
            <a:ext cx="5959881" cy="4207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7179013" y="1044102"/>
            <a:ext cx="1861226" cy="449417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2639439" y="1330594"/>
            <a:ext cx="6485" cy="408348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 rot="16200000">
            <a:off x="655154" y="3187668"/>
            <a:ext cx="34695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Increasing Excitation Strength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810655" y="5414075"/>
            <a:ext cx="30220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Time (</a:t>
            </a:r>
            <a:r>
              <a:rPr lang="en-GB" dirty="0" err="1" smtClean="0"/>
              <a:t>ms</a:t>
            </a:r>
            <a:r>
              <a:rPr lang="en-GB" dirty="0" smtClean="0"/>
              <a:t>)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838200" y="5842250"/>
            <a:ext cx="10479160" cy="646331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dirty="0" smtClean="0"/>
              <a:t>Two full amplitude pulses annihilate each other upon head on collision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 smtClean="0"/>
              <a:t>Nonlinear interactions are critical for computation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93433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 smtClean="0"/>
              <a:t>Mechanism</a:t>
            </a:r>
            <a:r>
              <a:rPr lang="en-GB" sz="3600" dirty="0" smtClean="0"/>
              <a:t>: Insights from an </a:t>
            </a:r>
            <a:r>
              <a:rPr lang="en-GB" sz="3600" dirty="0" smtClean="0"/>
              <a:t>Instability</a:t>
            </a:r>
            <a:endParaRPr lang="en-GB" sz="3600" dirty="0"/>
          </a:p>
        </p:txBody>
      </p:sp>
      <p:grpSp>
        <p:nvGrpSpPr>
          <p:cNvPr id="5" name="Group 4"/>
          <p:cNvGrpSpPr/>
          <p:nvPr/>
        </p:nvGrpSpPr>
        <p:grpSpPr>
          <a:xfrm>
            <a:off x="2726109" y="1716150"/>
            <a:ext cx="6273673" cy="3948410"/>
            <a:chOff x="228600" y="213060"/>
            <a:chExt cx="8534400" cy="6340140"/>
          </a:xfrm>
        </p:grpSpPr>
        <p:pic>
          <p:nvPicPr>
            <p:cNvPr id="7" name="Picture 2" descr="C:\Users\Biological Physics\Downloads\Figures\Individual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8600" y="310011"/>
              <a:ext cx="8534400" cy="624318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8" name="Straight Connector 7"/>
            <p:cNvCxnSpPr/>
            <p:nvPr/>
          </p:nvCxnSpPr>
          <p:spPr>
            <a:xfrm>
              <a:off x="609600" y="3200400"/>
              <a:ext cx="8001000" cy="0"/>
            </a:xfrm>
            <a:prstGeom prst="line">
              <a:avLst/>
            </a:prstGeom>
            <a:ln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609600" y="5334000"/>
              <a:ext cx="1981200" cy="0"/>
            </a:xfrm>
            <a:prstGeom prst="line">
              <a:avLst/>
            </a:prstGeom>
            <a:ln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9"/>
            <p:cNvSpPr txBox="1"/>
            <p:nvPr/>
          </p:nvSpPr>
          <p:spPr>
            <a:xfrm>
              <a:off x="4554175" y="213060"/>
              <a:ext cx="800100" cy="4410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b="1" dirty="0" smtClean="0"/>
                <a:t>mm</a:t>
              </a:r>
              <a:endParaRPr lang="en-US" sz="1100" b="1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7487875" y="213060"/>
              <a:ext cx="800100" cy="4410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b="1" dirty="0" smtClean="0"/>
                <a:t>mm</a:t>
              </a:r>
              <a:endParaRPr lang="en-US" sz="1100" b="1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1887175" y="2343612"/>
              <a:ext cx="800100" cy="4410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b="1" dirty="0" smtClean="0"/>
                <a:t>mm</a:t>
              </a:r>
              <a:endParaRPr lang="en-US" sz="1100" b="1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4706576" y="2343612"/>
              <a:ext cx="800100" cy="4410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b="1" dirty="0" smtClean="0"/>
                <a:t>mm</a:t>
              </a:r>
              <a:endParaRPr lang="en-US" sz="1100" b="1" dirty="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7525975" y="2343612"/>
              <a:ext cx="800100" cy="4410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b="1" dirty="0" smtClean="0"/>
                <a:t>mm</a:t>
              </a:r>
              <a:endParaRPr lang="en-US" sz="1100" b="1" dirty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810974" y="4465020"/>
              <a:ext cx="800100" cy="4410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b="1" dirty="0" smtClean="0"/>
                <a:t>mm</a:t>
              </a:r>
              <a:endParaRPr lang="en-US" sz="1100" b="1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706576" y="4464696"/>
              <a:ext cx="800100" cy="4410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b="1" dirty="0" smtClean="0"/>
                <a:t>mm</a:t>
              </a:r>
              <a:endParaRPr lang="en-US" sz="1100" b="1" dirty="0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7517063" y="4474906"/>
              <a:ext cx="800100" cy="4410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b="1" dirty="0" smtClean="0"/>
                <a:t>mm</a:t>
              </a:r>
              <a:endParaRPr lang="en-US" sz="1100" b="1" dirty="0"/>
            </a:p>
          </p:txBody>
        </p:sp>
        <p:cxnSp>
          <p:nvCxnSpPr>
            <p:cNvPr id="18" name="Straight Arrow Connector 17"/>
            <p:cNvCxnSpPr/>
            <p:nvPr/>
          </p:nvCxnSpPr>
          <p:spPr>
            <a:xfrm>
              <a:off x="1295400" y="2971800"/>
              <a:ext cx="228600" cy="15240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Straight Arrow Connector 18"/>
            <p:cNvCxnSpPr/>
            <p:nvPr/>
          </p:nvCxnSpPr>
          <p:spPr>
            <a:xfrm>
              <a:off x="4191000" y="2971800"/>
              <a:ext cx="228600" cy="15240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0" name="Straight Arrow Connector 19"/>
            <p:cNvCxnSpPr/>
            <p:nvPr/>
          </p:nvCxnSpPr>
          <p:spPr>
            <a:xfrm>
              <a:off x="7162800" y="2971800"/>
              <a:ext cx="228600" cy="15240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1" name="Straight Arrow Connector 20"/>
            <p:cNvCxnSpPr/>
            <p:nvPr/>
          </p:nvCxnSpPr>
          <p:spPr>
            <a:xfrm>
              <a:off x="1752600" y="5105400"/>
              <a:ext cx="228600" cy="15240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2" name="Straight Arrow Connector 21"/>
            <p:cNvCxnSpPr/>
            <p:nvPr/>
          </p:nvCxnSpPr>
          <p:spPr>
            <a:xfrm>
              <a:off x="4724400" y="5410200"/>
              <a:ext cx="228600" cy="15240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Straight Arrow Connector 22"/>
            <p:cNvCxnSpPr/>
            <p:nvPr/>
          </p:nvCxnSpPr>
          <p:spPr>
            <a:xfrm>
              <a:off x="7848600" y="5562600"/>
              <a:ext cx="228600" cy="15240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4" name="Straight Arrow Connector 23"/>
            <p:cNvCxnSpPr/>
            <p:nvPr/>
          </p:nvCxnSpPr>
          <p:spPr>
            <a:xfrm>
              <a:off x="6781800" y="1295400"/>
              <a:ext cx="228600" cy="15240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58" name="TextBox 57"/>
          <p:cNvSpPr txBox="1"/>
          <p:nvPr/>
        </p:nvSpPr>
        <p:spPr>
          <a:xfrm>
            <a:off x="826934" y="5725452"/>
            <a:ext cx="10744201" cy="646331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dirty="0" smtClean="0"/>
              <a:t>Observing pulse propagation over long distance shows internal heat transfer. 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 smtClean="0"/>
              <a:t>This provides a mechanism for exciting and sustaining these waves using an external source of </a:t>
            </a:r>
            <a:r>
              <a:rPr lang="en-GB" dirty="0" smtClean="0"/>
              <a:t>energy</a:t>
            </a:r>
            <a:endParaRPr lang="en-GB" dirty="0"/>
          </a:p>
        </p:txBody>
      </p:sp>
      <p:sp>
        <p:nvSpPr>
          <p:cNvPr id="25" name="TextBox 24"/>
          <p:cNvSpPr txBox="1"/>
          <p:nvPr/>
        </p:nvSpPr>
        <p:spPr>
          <a:xfrm>
            <a:off x="4675762" y="1148299"/>
            <a:ext cx="515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Evolution over distance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990583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2040" y="1280958"/>
            <a:ext cx="4247324" cy="4046807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200" dirty="0" smtClean="0"/>
              <a:t>Mechanisms: Shock physics at an Interface </a:t>
            </a:r>
            <a:endParaRPr lang="en-GB" sz="3200" dirty="0"/>
          </a:p>
        </p:txBody>
      </p:sp>
      <p:grpSp>
        <p:nvGrpSpPr>
          <p:cNvPr id="5" name="Group 4"/>
          <p:cNvGrpSpPr/>
          <p:nvPr/>
        </p:nvGrpSpPr>
        <p:grpSpPr>
          <a:xfrm>
            <a:off x="8263961" y="1565281"/>
            <a:ext cx="3525700" cy="3465272"/>
            <a:chOff x="2339717" y="-371835"/>
            <a:chExt cx="6596622" cy="5110524"/>
          </a:xfrm>
        </p:grpSpPr>
        <p:grpSp>
          <p:nvGrpSpPr>
            <p:cNvPr id="8" name="Group 24"/>
            <p:cNvGrpSpPr/>
            <p:nvPr/>
          </p:nvGrpSpPr>
          <p:grpSpPr>
            <a:xfrm>
              <a:off x="3357562" y="1412676"/>
              <a:ext cx="2967613" cy="3326013"/>
              <a:chOff x="3357562" y="1412676"/>
              <a:chExt cx="2967613" cy="3326013"/>
            </a:xfrm>
          </p:grpSpPr>
          <p:sp>
            <p:nvSpPr>
              <p:cNvPr id="12" name="Freeform 11"/>
              <p:cNvSpPr/>
              <p:nvPr/>
            </p:nvSpPr>
            <p:spPr>
              <a:xfrm>
                <a:off x="3357562" y="1412677"/>
                <a:ext cx="2967613" cy="3311724"/>
              </a:xfrm>
              <a:custGeom>
                <a:avLst/>
                <a:gdLst>
                  <a:gd name="connsiteX0" fmla="*/ 2378869 w 2378869"/>
                  <a:gd name="connsiteY0" fmla="*/ 2807494 h 2850356"/>
                  <a:gd name="connsiteX1" fmla="*/ 378619 w 2378869"/>
                  <a:gd name="connsiteY1" fmla="*/ 7144 h 2850356"/>
                  <a:gd name="connsiteX2" fmla="*/ 107157 w 2378869"/>
                  <a:gd name="connsiteY2" fmla="*/ 2850356 h 28503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378869" h="2850356">
                    <a:moveTo>
                      <a:pt x="2378869" y="2807494"/>
                    </a:moveTo>
                    <a:cubicBezTo>
                      <a:pt x="1568053" y="1403747"/>
                      <a:pt x="757238" y="0"/>
                      <a:pt x="378619" y="7144"/>
                    </a:cubicBezTo>
                    <a:cubicBezTo>
                      <a:pt x="0" y="14288"/>
                      <a:pt x="53578" y="1432322"/>
                      <a:pt x="107157" y="2850356"/>
                    </a:cubicBezTo>
                  </a:path>
                </a:pathLst>
              </a:custGeom>
              <a:gradFill flip="none" rotWithShape="1"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28575"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600"/>
              </a:p>
            </p:txBody>
          </p:sp>
          <p:sp>
            <p:nvSpPr>
              <p:cNvPr id="13" name="Freeform 12"/>
              <p:cNvSpPr/>
              <p:nvPr/>
            </p:nvSpPr>
            <p:spPr>
              <a:xfrm>
                <a:off x="3598067" y="1412676"/>
                <a:ext cx="1243299" cy="3326013"/>
              </a:xfrm>
              <a:custGeom>
                <a:avLst/>
                <a:gdLst>
                  <a:gd name="connsiteX0" fmla="*/ 1688307 w 1688307"/>
                  <a:gd name="connsiteY0" fmla="*/ 2845594 h 2845594"/>
                  <a:gd name="connsiteX1" fmla="*/ 245269 w 1688307"/>
                  <a:gd name="connsiteY1" fmla="*/ 2381 h 2845594"/>
                  <a:gd name="connsiteX2" fmla="*/ 216694 w 1688307"/>
                  <a:gd name="connsiteY2" fmla="*/ 2831306 h 28455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688307" h="2845594">
                    <a:moveTo>
                      <a:pt x="1688307" y="2845594"/>
                    </a:moveTo>
                    <a:cubicBezTo>
                      <a:pt x="1089422" y="1425178"/>
                      <a:pt x="490538" y="4762"/>
                      <a:pt x="245269" y="2381"/>
                    </a:cubicBezTo>
                    <a:cubicBezTo>
                      <a:pt x="0" y="0"/>
                      <a:pt x="108347" y="1415653"/>
                      <a:pt x="216694" y="2831306"/>
                    </a:cubicBezTo>
                  </a:path>
                </a:pathLst>
              </a:custGeom>
              <a:solidFill>
                <a:schemeClr val="bg1"/>
              </a:solidFill>
              <a:ln w="28575"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600"/>
              </a:p>
            </p:txBody>
          </p:sp>
        </p:grpSp>
        <p:cxnSp>
          <p:nvCxnSpPr>
            <p:cNvPr id="9" name="Straight Arrow Connector 8"/>
            <p:cNvCxnSpPr/>
            <p:nvPr/>
          </p:nvCxnSpPr>
          <p:spPr>
            <a:xfrm>
              <a:off x="2339718" y="4724400"/>
              <a:ext cx="6596621" cy="0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Arrow Connector 9"/>
            <p:cNvCxnSpPr/>
            <p:nvPr/>
          </p:nvCxnSpPr>
          <p:spPr>
            <a:xfrm flipV="1">
              <a:off x="2339717" y="-371835"/>
              <a:ext cx="2" cy="5096236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Box 10"/>
            <p:cNvSpPr txBox="1"/>
            <p:nvPr/>
          </p:nvSpPr>
          <p:spPr>
            <a:xfrm rot="245735">
              <a:off x="3655023" y="3565243"/>
              <a:ext cx="2688943" cy="499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 smtClean="0"/>
                <a:t>Isotherm</a:t>
              </a:r>
              <a:endParaRPr lang="en-US" sz="1600" dirty="0"/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10084155" y="4082855"/>
            <a:ext cx="13101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0</a:t>
            </a:r>
            <a:endParaRPr lang="en-US" sz="1600" b="1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4" name="TextBox 13"/>
              <p:cNvSpPr txBox="1"/>
              <p:nvPr/>
            </p:nvSpPr>
            <p:spPr>
              <a:xfrm>
                <a:off x="7893332" y="3269548"/>
                <a:ext cx="28274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𝝅</m:t>
                      </m:r>
                    </m:oMath>
                  </m:oMathPara>
                </a14:m>
                <a:endParaRPr lang="en-US" b="1" i="1" dirty="0"/>
              </a:p>
            </p:txBody>
          </p:sp>
        </mc:Choice>
        <mc:Fallback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93332" y="3269548"/>
                <a:ext cx="282749" cy="369332"/>
              </a:xfrm>
              <a:prstGeom prst="rect">
                <a:avLst/>
              </a:prstGeom>
              <a:blipFill>
                <a:blip r:embed="rId3"/>
                <a:stretch>
                  <a:fillRect r="-1087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Box 14"/>
              <p:cNvSpPr txBox="1"/>
              <p:nvPr/>
            </p:nvSpPr>
            <p:spPr>
              <a:xfrm>
                <a:off x="9773816" y="5035214"/>
                <a:ext cx="31033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𝒂</m:t>
                      </m:r>
                    </m:oMath>
                  </m:oMathPara>
                </a14:m>
                <a:endParaRPr lang="en-US" b="1" i="1" dirty="0"/>
              </a:p>
            </p:txBody>
          </p:sp>
        </mc:Choice>
        <mc:Fallback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73816" y="5035214"/>
                <a:ext cx="310339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/>
          <p:cNvSpPr txBox="1"/>
          <p:nvPr/>
        </p:nvSpPr>
        <p:spPr>
          <a:xfrm>
            <a:off x="9104071" y="3555769"/>
            <a:ext cx="2114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1</a:t>
            </a:r>
            <a:endParaRPr lang="en-US" sz="1600" b="1" dirty="0"/>
          </a:p>
        </p:txBody>
      </p:sp>
      <p:sp>
        <p:nvSpPr>
          <p:cNvPr id="17" name="Freeform 16"/>
          <p:cNvSpPr/>
          <p:nvPr/>
        </p:nvSpPr>
        <p:spPr>
          <a:xfrm>
            <a:off x="8463578" y="3007994"/>
            <a:ext cx="3178314" cy="2013595"/>
          </a:xfrm>
          <a:custGeom>
            <a:avLst/>
            <a:gdLst>
              <a:gd name="connsiteX0" fmla="*/ 0 w 6594438"/>
              <a:gd name="connsiteY0" fmla="*/ 0 h 5034579"/>
              <a:gd name="connsiteX1" fmla="*/ 774551 w 6594438"/>
              <a:gd name="connsiteY1" fmla="*/ 2700170 h 5034579"/>
              <a:gd name="connsiteX2" fmla="*/ 3313356 w 6594438"/>
              <a:gd name="connsiteY2" fmla="*/ 3324113 h 5034579"/>
              <a:gd name="connsiteX3" fmla="*/ 6594438 w 6594438"/>
              <a:gd name="connsiteY3" fmla="*/ 5034579 h 50345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94438" h="5034579">
                <a:moveTo>
                  <a:pt x="0" y="0"/>
                </a:moveTo>
                <a:cubicBezTo>
                  <a:pt x="111162" y="1073075"/>
                  <a:pt x="222325" y="2146151"/>
                  <a:pt x="774551" y="2700170"/>
                </a:cubicBezTo>
                <a:cubicBezTo>
                  <a:pt x="1326777" y="3254189"/>
                  <a:pt x="2343375" y="2935045"/>
                  <a:pt x="3313356" y="3324113"/>
                </a:cubicBezTo>
                <a:cubicBezTo>
                  <a:pt x="4283337" y="3713181"/>
                  <a:pt x="5438887" y="4373880"/>
                  <a:pt x="6594438" y="5034579"/>
                </a:cubicBezTo>
              </a:path>
            </a:pathLst>
          </a:custGeom>
          <a:noFill/>
          <a:ln w="28575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sp>
        <p:nvSpPr>
          <p:cNvPr id="18" name="Freeform 17"/>
          <p:cNvSpPr/>
          <p:nvPr/>
        </p:nvSpPr>
        <p:spPr>
          <a:xfrm>
            <a:off x="8807970" y="2718327"/>
            <a:ext cx="2481690" cy="2297547"/>
          </a:xfrm>
          <a:custGeom>
            <a:avLst/>
            <a:gdLst>
              <a:gd name="connsiteX0" fmla="*/ 4808668 w 4808668"/>
              <a:gd name="connsiteY0" fmla="*/ 4959275 h 4959275"/>
              <a:gd name="connsiteX1" fmla="*/ 2151530 w 4808668"/>
              <a:gd name="connsiteY1" fmla="*/ 3205779 h 4959275"/>
              <a:gd name="connsiteX2" fmla="*/ 882127 w 4808668"/>
              <a:gd name="connsiteY2" fmla="*/ 1753496 h 4959275"/>
              <a:gd name="connsiteX3" fmla="*/ 204395 w 4808668"/>
              <a:gd name="connsiteY3" fmla="*/ 1968649 h 4959275"/>
              <a:gd name="connsiteX4" fmla="*/ 0 w 4808668"/>
              <a:gd name="connsiteY4" fmla="*/ 0 h 4959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08668" h="4959275">
                <a:moveTo>
                  <a:pt x="4808668" y="4959275"/>
                </a:moveTo>
                <a:cubicBezTo>
                  <a:pt x="3807310" y="4349675"/>
                  <a:pt x="2805953" y="3740075"/>
                  <a:pt x="2151530" y="3205779"/>
                </a:cubicBezTo>
                <a:cubicBezTo>
                  <a:pt x="1497106" y="2671482"/>
                  <a:pt x="1206649" y="1959684"/>
                  <a:pt x="882127" y="1753496"/>
                </a:cubicBezTo>
                <a:cubicBezTo>
                  <a:pt x="557605" y="1547308"/>
                  <a:pt x="351416" y="2260898"/>
                  <a:pt x="204395" y="1968649"/>
                </a:cubicBezTo>
                <a:cubicBezTo>
                  <a:pt x="57374" y="1676400"/>
                  <a:pt x="28687" y="838200"/>
                  <a:pt x="0" y="0"/>
                </a:cubicBez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sp>
        <p:nvSpPr>
          <p:cNvPr id="19" name="TextBox 18"/>
          <p:cNvSpPr txBox="1"/>
          <p:nvPr/>
        </p:nvSpPr>
        <p:spPr>
          <a:xfrm>
            <a:off x="8596504" y="2840704"/>
            <a:ext cx="2114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2</a:t>
            </a:r>
            <a:endParaRPr lang="en-US" sz="1600" b="1" dirty="0"/>
          </a:p>
        </p:txBody>
      </p:sp>
      <p:cxnSp>
        <p:nvCxnSpPr>
          <p:cNvPr id="20" name="Straight Connector 19"/>
          <p:cNvCxnSpPr>
            <a:stCxn id="17" idx="2"/>
          </p:cNvCxnSpPr>
          <p:nvPr/>
        </p:nvCxnSpPr>
        <p:spPr>
          <a:xfrm flipH="1" flipV="1">
            <a:off x="8828267" y="3054104"/>
            <a:ext cx="1232246" cy="1283379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23" name="Rectangle 22"/>
              <p:cNvSpPr/>
              <p:nvPr/>
            </p:nvSpPr>
            <p:spPr>
              <a:xfrm>
                <a:off x="829511" y="5079570"/>
                <a:ext cx="2778646" cy="75822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mtClean="0">
                          <a:latin typeface="Cambria Math" panose="02040503050406030204" pitchFamily="18" charset="0"/>
                        </a:rPr>
                        <m:t>∆</m:t>
                      </m:r>
                      <m:r>
                        <a:rPr lang="en-GB" i="1">
                          <a:latin typeface="Cambria Math" panose="02040503050406030204" pitchFamily="18" charset="0"/>
                        </a:rPr>
                        <m:t>𝑠</m:t>
                      </m:r>
                      <m:r>
                        <a:rPr lang="en-GB" i="0">
                          <a:latin typeface="Cambria Math" panose="02040503050406030204" pitchFamily="18" charset="0"/>
                        </a:rPr>
                        <m:t>=−</m:t>
                      </m:r>
                      <m:sSub>
                        <m:sSub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p>
                                    <m:sSupPr>
                                      <m:ctrlPr>
                                        <a:rPr lang="en-GB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GB" i="0">
                                          <a:latin typeface="Cambria Math" panose="02040503050406030204" pitchFamily="18" charset="0"/>
                                        </a:rPr>
                                        <m:t>∂</m:t>
                                      </m:r>
                                    </m:e>
                                    <m:sup>
                                      <m:r>
                                        <a:rPr lang="en-GB" i="0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p>
                                  </m:sSup>
                                  <m:r>
                                    <a:rPr lang="en-GB" b="0" i="1" smtClean="0">
                                      <a:latin typeface="Cambria Math" panose="02040503050406030204" pitchFamily="18" charset="0"/>
                                    </a:rPr>
                                    <m:t>𝑝</m:t>
                                  </m:r>
                                </m:num>
                                <m:den>
                                  <m:r>
                                    <a:rPr lang="en-GB" i="0">
                                      <a:latin typeface="Cambria Math" panose="02040503050406030204" pitchFamily="18" charset="0"/>
                                    </a:rPr>
                                    <m:t>∂</m:t>
                                  </m:r>
                                  <m:sSup>
                                    <m:sSupPr>
                                      <m:ctrlPr>
                                        <a:rPr lang="en-GB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GB" b="0" i="1" smtClean="0">
                                          <a:latin typeface="Cambria Math" panose="02040503050406030204" pitchFamily="18" charset="0"/>
                                        </a:rPr>
                                        <m:t>𝑣</m:t>
                                      </m:r>
                                    </m:e>
                                    <m:sup>
                                      <m:r>
                                        <a:rPr lang="en-GB" i="0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p>
                                  </m:sSup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𝑆</m:t>
                          </m:r>
                        </m:sub>
                      </m:sSub>
                      <m:f>
                        <m:f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GB" i="0">
                                      <a:latin typeface="Cambria Math" panose="02040503050406030204" pitchFamily="18" charset="0"/>
                                    </a:rPr>
                                    <m:t>∆</m:t>
                                  </m:r>
                                  <m:r>
                                    <a:rPr lang="en-GB" b="0" i="1" smtClean="0">
                                      <a:latin typeface="Cambria Math" panose="02040503050406030204" pitchFamily="18" charset="0"/>
                                    </a:rPr>
                                    <m:t>𝑣</m:t>
                                  </m:r>
                                </m:e>
                              </m:d>
                            </m:e>
                            <m:sup>
                              <m:r>
                                <a:rPr lang="en-GB" i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r>
                            <a:rPr lang="en-GB" i="0">
                              <a:latin typeface="Cambria Math" panose="02040503050406030204" pitchFamily="18" charset="0"/>
                            </a:rPr>
                            <m:t>12</m:t>
                          </m:r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𝑇</m:t>
                          </m:r>
                        </m:den>
                      </m:f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&gt;0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>
          <p:sp>
            <p:nvSpPr>
              <p:cNvPr id="23" name="Rectangle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9511" y="5079570"/>
                <a:ext cx="2778646" cy="75822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Box 20"/>
          <p:cNvSpPr txBox="1"/>
          <p:nvPr/>
        </p:nvSpPr>
        <p:spPr>
          <a:xfrm>
            <a:off x="114097" y="1390180"/>
            <a:ext cx="4263350" cy="40011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Conservation of Mass and Momentum</a:t>
            </a:r>
            <a:endParaRPr lang="en-GB" sz="2000" dirty="0"/>
          </a:p>
        </p:txBody>
      </p:sp>
      <p:sp>
        <p:nvSpPr>
          <p:cNvPr id="25" name="TextBox 24"/>
          <p:cNvSpPr txBox="1"/>
          <p:nvPr/>
        </p:nvSpPr>
        <p:spPr>
          <a:xfrm>
            <a:off x="114097" y="2879003"/>
            <a:ext cx="4263350" cy="40011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Conservation of Energy: </a:t>
            </a:r>
            <a:r>
              <a:rPr lang="en-US" sz="2000" dirty="0" err="1" smtClean="0"/>
              <a:t>Hugoniots</a:t>
            </a:r>
            <a:endParaRPr lang="en-US" sz="2000" dirty="0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05" r="7676" b="65746"/>
          <a:stretch/>
        </p:blipFill>
        <p:spPr>
          <a:xfrm>
            <a:off x="8332540" y="1407410"/>
            <a:ext cx="3527898" cy="1433580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89563" y="4367826"/>
            <a:ext cx="4263350" cy="40011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Second Law of Thermodynamics</a:t>
            </a:r>
            <a:endParaRPr lang="en-GB" sz="20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8" name="Rectangle 27"/>
              <p:cNvSpPr/>
              <p:nvPr/>
            </p:nvSpPr>
            <p:spPr>
              <a:xfrm>
                <a:off x="1340840" y="1984277"/>
                <a:ext cx="1641411" cy="6127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𝐷</m:t>
                          </m:r>
                        </m:e>
                        <m:sup>
                          <m:r>
                            <a:rPr lang="en-GB" i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GB" i="0">
                          <a:latin typeface="Cambria Math" panose="02040503050406030204" pitchFamily="18" charset="0"/>
                        </a:rPr>
                        <m:t>=−</m:t>
                      </m:r>
                      <m:sSup>
                        <m:sSup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sSub>
                            <m:sSub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en-GB" i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e>
                        <m:sup>
                          <m:r>
                            <a:rPr lang="en-GB" i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f>
                        <m:f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i="0">
                              <a:latin typeface="Cambria Math" panose="02040503050406030204" pitchFamily="18" charset="0"/>
                            </a:rPr>
                            <m:t>∆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num>
                        <m:den>
                          <m:r>
                            <a:rPr lang="en-GB" i="0">
                              <a:latin typeface="Cambria Math" panose="02040503050406030204" pitchFamily="18" charset="0"/>
                            </a:rPr>
                            <m:t>∆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>
          <p:sp>
            <p:nvSpPr>
              <p:cNvPr id="28" name="Rectangle 2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40840" y="1984277"/>
                <a:ext cx="1641411" cy="61273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9" name="Rectangle 28"/>
              <p:cNvSpPr/>
              <p:nvPr/>
            </p:nvSpPr>
            <p:spPr>
              <a:xfrm>
                <a:off x="1092241" y="3639556"/>
                <a:ext cx="2328778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>
                          <a:latin typeface="Cambria Math" panose="02040503050406030204" pitchFamily="18" charset="0"/>
                        </a:rPr>
                        <m:t>∆</m:t>
                      </m:r>
                      <m:r>
                        <a:rPr lang="en-GB" i="1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en-GB" i="0">
                          <a:latin typeface="Cambria Math" panose="02040503050406030204" pitchFamily="18" charset="0"/>
                        </a:rPr>
                        <m:t>−∆</m:t>
                      </m:r>
                      <m:r>
                        <a:rPr lang="en-GB" i="1">
                          <a:latin typeface="Cambria Math" panose="02040503050406030204" pitchFamily="18" charset="0"/>
                        </a:rPr>
                        <m:t>𝜋</m:t>
                      </m:r>
                      <m:d>
                        <m:d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GB" i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  <m:r>
                            <a:rPr lang="en-GB" i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</m:d>
                      <m:r>
                        <a:rPr lang="en-GB" i="0"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>
          <p:sp>
            <p:nvSpPr>
              <p:cNvPr id="29" name="Rectangle 2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2241" y="3639556"/>
                <a:ext cx="2328778" cy="369332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Rectangle 30"/>
          <p:cNvSpPr/>
          <p:nvPr/>
        </p:nvSpPr>
        <p:spPr>
          <a:xfrm>
            <a:off x="4200626" y="5833948"/>
            <a:ext cx="73854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smtClean="0"/>
              <a:t>Reference: Preprint “Shock </a:t>
            </a:r>
            <a:r>
              <a:rPr lang="en-US" i="1" dirty="0"/>
              <a:t>Physics at an Interface and </a:t>
            </a:r>
          </a:p>
          <a:p>
            <a:r>
              <a:rPr lang="en-US" i="1" dirty="0"/>
              <a:t>the Mechanism of Annihilation of Colliding Action </a:t>
            </a:r>
            <a:r>
              <a:rPr lang="en-US" i="1" dirty="0" smtClean="0"/>
              <a:t>Potentials”</a:t>
            </a:r>
            <a:endParaRPr lang="en-US" i="1" dirty="0"/>
          </a:p>
        </p:txBody>
      </p:sp>
      <p:cxnSp>
        <p:nvCxnSpPr>
          <p:cNvPr id="3073" name="Straight Arrow Connector 3072"/>
          <p:cNvCxnSpPr/>
          <p:nvPr/>
        </p:nvCxnSpPr>
        <p:spPr>
          <a:xfrm>
            <a:off x="4111557" y="3179258"/>
            <a:ext cx="1562911" cy="3765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76" name="Straight Arrow Connector 3075"/>
          <p:cNvCxnSpPr/>
          <p:nvPr/>
        </p:nvCxnSpPr>
        <p:spPr>
          <a:xfrm>
            <a:off x="4111557" y="1653702"/>
            <a:ext cx="1770434" cy="161584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91214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 animBg="1"/>
      <p:bldP spid="18" grpId="0" animBg="1"/>
      <p:bldP spid="1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/>
              <a:t>Conclusion and Outlook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841770" y="1734714"/>
            <a:ext cx="99416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i="1" dirty="0">
                <a:latin typeface="Times New Roman" panose="02020603050405020304" pitchFamily="18" charset="0"/>
                <a:ea typeface="Calibri" panose="020F0502020204030204" pitchFamily="34" charset="0"/>
              </a:rPr>
              <a:t>“The invariance of the action potential arises because the energy used in propagation </a:t>
            </a:r>
            <a:r>
              <a:rPr lang="en-GB" i="1" u="sng" dirty="0">
                <a:latin typeface="Times New Roman" panose="02020603050405020304" pitchFamily="18" charset="0"/>
                <a:ea typeface="Calibri" panose="020F0502020204030204" pitchFamily="34" charset="0"/>
              </a:rPr>
              <a:t>does not come from stimulus </a:t>
            </a:r>
            <a:r>
              <a:rPr lang="en-GB" i="1" dirty="0">
                <a:latin typeface="Times New Roman" panose="02020603050405020304" pitchFamily="18" charset="0"/>
                <a:ea typeface="Calibri" panose="020F0502020204030204" pitchFamily="34" charset="0"/>
              </a:rPr>
              <a:t>but is </a:t>
            </a:r>
            <a:r>
              <a:rPr lang="en-GB" i="1" u="sng" dirty="0">
                <a:latin typeface="Times New Roman" panose="02020603050405020304" pitchFamily="18" charset="0"/>
                <a:ea typeface="Calibri" panose="020F0502020204030204" pitchFamily="34" charset="0"/>
              </a:rPr>
              <a:t>released by the nerve fibre along its length</a:t>
            </a:r>
            <a:r>
              <a:rPr lang="en-GB" i="1" dirty="0">
                <a:latin typeface="Times New Roman" panose="02020603050405020304" pitchFamily="18" charset="0"/>
                <a:ea typeface="Calibri" panose="020F0502020204030204" pitchFamily="34" charset="0"/>
              </a:rPr>
              <a:t>. In this respect nervous conduction resembles the </a:t>
            </a:r>
            <a:r>
              <a:rPr lang="en-GB" i="1" u="sng" dirty="0">
                <a:latin typeface="Times New Roman" panose="02020603050405020304" pitchFamily="18" charset="0"/>
                <a:ea typeface="Calibri" panose="020F0502020204030204" pitchFamily="34" charset="0"/>
              </a:rPr>
              <a:t>burning</a:t>
            </a:r>
            <a:r>
              <a:rPr lang="en-GB" i="1" dirty="0">
                <a:latin typeface="Times New Roman" panose="02020603050405020304" pitchFamily="18" charset="0"/>
                <a:ea typeface="Calibri" panose="020F0502020204030204" pitchFamily="34" charset="0"/>
              </a:rPr>
              <a:t> of a fuse of gunpowder and is unlike current in an electrical cable” A. Hodgkin 1964</a:t>
            </a:r>
            <a:endParaRPr lang="en-GB" i="1" dirty="0"/>
          </a:p>
        </p:txBody>
      </p:sp>
      <p:pic>
        <p:nvPicPr>
          <p:cNvPr id="5" name="Picture 6" descr="Alan Hodgkin - Wikiped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427870"/>
            <a:ext cx="989079" cy="1398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922834" y="3195906"/>
            <a:ext cx="97795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 detonation, von Neumann (1942):“We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</a:t>
            </a:r>
            <a:r>
              <a:rPr lang="en-US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thus disregarding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possibility that the detonation is propagated by special kinds of particles (ions,. etc</a:t>
            </a:r>
            <a:r>
              <a:rPr lang="en-US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.)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moving ahead of </a:t>
            </a:r>
            <a:r>
              <a:rPr lang="en-US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wave head. Indeed, if the views which we propose are found to be </a:t>
            </a:r>
            <a:r>
              <a:rPr lang="en-US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correct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no such special particles will be needed to </a:t>
            </a:r>
            <a:r>
              <a:rPr lang="en-US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explain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detonation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wave</a:t>
            </a:r>
            <a:r>
              <a:rPr lang="en-US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.” </a:t>
            </a:r>
            <a:endParaRPr lang="en-GB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4" name="Picture 4" descr="John von Neumann - Wikiped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3151151"/>
            <a:ext cx="989079" cy="1289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Group 9"/>
          <p:cNvGrpSpPr/>
          <p:nvPr/>
        </p:nvGrpSpPr>
        <p:grpSpPr>
          <a:xfrm>
            <a:off x="3631660" y="4577837"/>
            <a:ext cx="4945424" cy="1894300"/>
            <a:chOff x="3027178" y="2100926"/>
            <a:chExt cx="6771275" cy="2778149"/>
          </a:xfrm>
        </p:grpSpPr>
        <p:pic>
          <p:nvPicPr>
            <p:cNvPr id="11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27178" y="2100926"/>
              <a:ext cx="6771275" cy="27781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" name="TextBox 11"/>
                <p:cNvSpPr txBox="1"/>
                <p:nvPr/>
              </p:nvSpPr>
              <p:spPr>
                <a:xfrm>
                  <a:off x="6879606" y="2460966"/>
                  <a:ext cx="21602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𝑰</m:t>
                            </m:r>
                          </m:e>
                          <m:sub>
                            <m:r>
                              <a:rPr lang="en-GB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𝒃</m:t>
                            </m:r>
                          </m:sub>
                        </m:sSub>
                      </m:oMath>
                    </m:oMathPara>
                  </a14:m>
                  <a:endParaRPr lang="en-US" b="1" dirty="0">
                    <a:solidFill>
                      <a:srgbClr val="FF0000"/>
                    </a:solidFill>
                  </a:endParaRPr>
                </a:p>
              </p:txBody>
            </p:sp>
          </mc:Choice>
          <mc:Fallback xmlns="">
            <p:sp>
              <p:nvSpPr>
                <p:cNvPr id="10" name="TextBox 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879606" y="2460966"/>
                  <a:ext cx="216024" cy="369332"/>
                </a:xfrm>
                <a:prstGeom prst="rect">
                  <a:avLst/>
                </a:prstGeom>
                <a:blipFill>
                  <a:blip r:embed="rId6"/>
                  <a:stretch>
                    <a:fillRect r="-123077" b="-4878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13" name="Straight Arrow Connector 12"/>
            <p:cNvCxnSpPr/>
            <p:nvPr/>
          </p:nvCxnSpPr>
          <p:spPr>
            <a:xfrm>
              <a:off x="7248622" y="2564332"/>
              <a:ext cx="0" cy="216024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9" name="Rectangle 8"/>
          <p:cNvSpPr/>
          <p:nvPr/>
        </p:nvSpPr>
        <p:spPr>
          <a:xfrm>
            <a:off x="6104372" y="4345021"/>
            <a:ext cx="1398896" cy="2036324"/>
          </a:xfrm>
          <a:prstGeom prst="rect">
            <a:avLst/>
          </a:pr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6212732" y="6301401"/>
            <a:ext cx="41149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Regeneration and sustenance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452436" y="5363183"/>
            <a:ext cx="30739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Lipid monolayers as a platform for Neuromorphic Computing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1548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Branded">
      <a:dk1>
        <a:srgbClr val="041E42"/>
      </a:dk1>
      <a:lt1>
        <a:srgbClr val="FFFFFF"/>
      </a:lt1>
      <a:dk2>
        <a:srgbClr val="5E2751"/>
      </a:dk2>
      <a:lt2>
        <a:srgbClr val="890C58"/>
      </a:lt2>
      <a:accent1>
        <a:srgbClr val="00AB84"/>
      </a:accent1>
      <a:accent2>
        <a:srgbClr val="43B02A"/>
      </a:accent2>
      <a:accent3>
        <a:srgbClr val="05C3DE"/>
      </a:accent3>
      <a:accent4>
        <a:srgbClr val="4F758B"/>
      </a:accent4>
      <a:accent5>
        <a:srgbClr val="9CAF88"/>
      </a:accent5>
      <a:accent6>
        <a:srgbClr val="041E42"/>
      </a:accent6>
      <a:hlink>
        <a:srgbClr val="CE0F69"/>
      </a:hlink>
      <a:folHlink>
        <a:srgbClr val="FF9E1B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3785</TotalTime>
  <Words>719</Words>
  <Application>Microsoft Office PowerPoint</Application>
  <PresentationFormat>Widescreen</PresentationFormat>
  <Paragraphs>125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2" baseType="lpstr">
      <vt:lpstr>ＭＳ Ｐゴシック</vt:lpstr>
      <vt:lpstr>Arial</vt:lpstr>
      <vt:lpstr>Barlow</vt:lpstr>
      <vt:lpstr>Barlow ExtraLight</vt:lpstr>
      <vt:lpstr>Barlow Thin</vt:lpstr>
      <vt:lpstr>Calibri</vt:lpstr>
      <vt:lpstr>Cambria Math</vt:lpstr>
      <vt:lpstr>Times New Roman</vt:lpstr>
      <vt:lpstr>Wingdings</vt:lpstr>
      <vt:lpstr>Office Theme</vt:lpstr>
      <vt:lpstr>Thermodynamics of  spiking based computing  on self assembled lipid monolayers   Thermodynamics 2.0 Meeting Massachusetts, June 2020, USA</vt:lpstr>
      <vt:lpstr>Motivation: Brain-like Computing Efficiency</vt:lpstr>
      <vt:lpstr>Background: Signal Propagation in a Neuron</vt:lpstr>
      <vt:lpstr>Physical Manifestations of a Nerve impulse </vt:lpstr>
      <vt:lpstr>Nerve impulses are substantially reversible</vt:lpstr>
      <vt:lpstr>Model System: Lipid Monolayer</vt:lpstr>
      <vt:lpstr>Results: Spike propagation at phase transition</vt:lpstr>
      <vt:lpstr>Results: All-or-none propagation</vt:lpstr>
      <vt:lpstr>Results: Spikes annihilate upon collision</vt:lpstr>
      <vt:lpstr>Mechanism: Insights from an Instability</vt:lpstr>
      <vt:lpstr>Mechanisms: Shock physics at an Interface </vt:lpstr>
      <vt:lpstr>Conclusion and Outlook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Jemma Proctor</dc:creator>
  <cp:lastModifiedBy>shamit shrivastava</cp:lastModifiedBy>
  <cp:revision>167</cp:revision>
  <dcterms:created xsi:type="dcterms:W3CDTF">2018-06-22T15:42:09Z</dcterms:created>
  <dcterms:modified xsi:type="dcterms:W3CDTF">2020-06-22T12:08:06Z</dcterms:modified>
</cp:coreProperties>
</file>