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9"/>
  </p:notesMasterIdLst>
  <p:sldIdLst>
    <p:sldId id="256" r:id="rId2"/>
    <p:sldId id="257" r:id="rId3"/>
    <p:sldId id="259" r:id="rId4"/>
    <p:sldId id="260" r:id="rId5"/>
    <p:sldId id="261" r:id="rId6"/>
    <p:sldId id="262" r:id="rId7"/>
    <p:sldId id="263" r:id="rId8"/>
    <p:sldId id="264" r:id="rId9"/>
    <p:sldId id="265" r:id="rId10"/>
    <p:sldId id="267" r:id="rId11"/>
    <p:sldId id="268" r:id="rId12"/>
    <p:sldId id="269" r:id="rId13"/>
    <p:sldId id="270" r:id="rId14"/>
    <p:sldId id="273" r:id="rId15"/>
    <p:sldId id="274" r:id="rId16"/>
    <p:sldId id="275" r:id="rId17"/>
    <p:sldId id="277" r:id="rId18"/>
    <p:sldId id="278" r:id="rId19"/>
    <p:sldId id="279" r:id="rId20"/>
    <p:sldId id="280" r:id="rId21"/>
    <p:sldId id="281" r:id="rId22"/>
    <p:sldId id="282" r:id="rId23"/>
    <p:sldId id="283" r:id="rId24"/>
    <p:sldId id="284" r:id="rId25"/>
    <p:sldId id="285" r:id="rId26"/>
    <p:sldId id="286" r:id="rId27"/>
    <p:sldId id="287" r:id="rId28"/>
    <p:sldId id="288" r:id="rId29"/>
    <p:sldId id="289" r:id="rId30"/>
    <p:sldId id="290" r:id="rId31"/>
    <p:sldId id="291" r:id="rId32"/>
    <p:sldId id="292" r:id="rId33"/>
    <p:sldId id="293" r:id="rId34"/>
    <p:sldId id="294" r:id="rId35"/>
    <p:sldId id="295" r:id="rId36"/>
    <p:sldId id="296" r:id="rId37"/>
    <p:sldId id="298" r:id="rId38"/>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Helvetica"/>
        <a:ea typeface="Helvetica"/>
        <a:cs typeface="Helvetica"/>
        <a:sym typeface="Helvetica"/>
      </a:defRPr>
    </a:lvl1pPr>
    <a:lvl2pPr marL="0" marR="0" indent="228600" algn="l"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Helvetica"/>
        <a:ea typeface="Helvetica"/>
        <a:cs typeface="Helvetica"/>
        <a:sym typeface="Helvetica"/>
      </a:defRPr>
    </a:lvl2pPr>
    <a:lvl3pPr marL="0" marR="0" indent="457200" algn="l"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Helvetica"/>
        <a:ea typeface="Helvetica"/>
        <a:cs typeface="Helvetica"/>
        <a:sym typeface="Helvetica"/>
      </a:defRPr>
    </a:lvl3pPr>
    <a:lvl4pPr marL="0" marR="0" indent="685800" algn="l"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Helvetica"/>
        <a:ea typeface="Helvetica"/>
        <a:cs typeface="Helvetica"/>
        <a:sym typeface="Helvetica"/>
      </a:defRPr>
    </a:lvl4pPr>
    <a:lvl5pPr marL="0" marR="0" indent="914400" algn="l"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Helvetica"/>
        <a:ea typeface="Helvetica"/>
        <a:cs typeface="Helvetica"/>
        <a:sym typeface="Helvetica"/>
      </a:defRPr>
    </a:lvl5pPr>
    <a:lvl6pPr marL="0" marR="0" indent="1143000" algn="l"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Helvetica"/>
        <a:ea typeface="Helvetica"/>
        <a:cs typeface="Helvetica"/>
        <a:sym typeface="Helvetica"/>
      </a:defRPr>
    </a:lvl6pPr>
    <a:lvl7pPr marL="0" marR="0" indent="1371600" algn="l"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Helvetica"/>
        <a:ea typeface="Helvetica"/>
        <a:cs typeface="Helvetica"/>
        <a:sym typeface="Helvetica"/>
      </a:defRPr>
    </a:lvl7pPr>
    <a:lvl8pPr marL="0" marR="0" indent="1600200" algn="l"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Helvetica"/>
        <a:ea typeface="Helvetica"/>
        <a:cs typeface="Helvetica"/>
        <a:sym typeface="Helvetica"/>
      </a:defRPr>
    </a:lvl8pPr>
    <a:lvl9pPr marL="0" marR="0" indent="1828800" algn="l"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Helvetica"/>
        <a:ea typeface="Helvetica"/>
        <a:cs typeface="Helvetica"/>
        <a:sym typeface="Helvetica"/>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8F44A2F1-9E1F-4B54-A3A2-5F16C0AD49E2}" styleName="">
    <a:tblBg/>
    <a:wholeTbl>
      <a:tcTxStyle b="off" i="off">
        <a:fontRef idx="major">
          <a:srgbClr val="FEF048"/>
        </a:fontRef>
        <a:srgbClr val="FEF048"/>
      </a:tcTxStyle>
      <a:tcStyle>
        <a:tcBdr>
          <a:left>
            <a:ln w="12700" cap="flat">
              <a:solidFill>
                <a:srgbClr val="FEF048"/>
              </a:solidFill>
              <a:prstDash val="solid"/>
              <a:miter lim="400000"/>
            </a:ln>
          </a:left>
          <a:right>
            <a:ln w="12700" cap="flat">
              <a:solidFill>
                <a:srgbClr val="FEF048"/>
              </a:solidFill>
              <a:prstDash val="solid"/>
              <a:miter lim="400000"/>
            </a:ln>
          </a:right>
          <a:top>
            <a:ln w="12700" cap="flat">
              <a:solidFill>
                <a:srgbClr val="FEF048"/>
              </a:solidFill>
              <a:prstDash val="solid"/>
              <a:miter lim="400000"/>
            </a:ln>
          </a:top>
          <a:bottom>
            <a:ln w="12700" cap="flat">
              <a:solidFill>
                <a:srgbClr val="FEF048"/>
              </a:solidFill>
              <a:prstDash val="solid"/>
              <a:miter lim="400000"/>
            </a:ln>
          </a:bottom>
          <a:insideH>
            <a:ln w="12700" cap="flat">
              <a:solidFill>
                <a:srgbClr val="FEF048"/>
              </a:solidFill>
              <a:prstDash val="solid"/>
              <a:miter lim="400000"/>
            </a:ln>
          </a:insideH>
          <a:insideV>
            <a:ln w="12700" cap="flat">
              <a:solidFill>
                <a:srgbClr val="FEF048"/>
              </a:solidFill>
              <a:prstDash val="solid"/>
              <a:miter lim="400000"/>
            </a:ln>
          </a:insideV>
        </a:tcBdr>
        <a:fill>
          <a:noFill/>
        </a:fill>
      </a:tcStyle>
    </a:wholeTbl>
    <a:band2H>
      <a:tcTxStyle/>
      <a:tcStyle>
        <a:tcBdr/>
        <a:fill>
          <a:solidFill>
            <a:srgbClr val="C5C7C9">
              <a:alpha val="30000"/>
            </a:srgbClr>
          </a:solidFill>
        </a:fill>
      </a:tcStyle>
    </a:band2H>
    <a:firstCol>
      <a:tcTxStyle b="off" i="off">
        <a:fontRef idx="major">
          <a:srgbClr val="FEF048"/>
        </a:fontRef>
        <a:srgbClr val="FEF048"/>
      </a:tcTxStyle>
      <a:tcStyle>
        <a:tcBdr>
          <a:left>
            <a:ln w="28575" cap="flat">
              <a:solidFill>
                <a:srgbClr val="FEF048"/>
              </a:solidFill>
              <a:prstDash val="solid"/>
              <a:miter lim="400000"/>
            </a:ln>
          </a:left>
          <a:right>
            <a:ln w="12700" cap="flat">
              <a:solidFill>
                <a:srgbClr val="FEF048"/>
              </a:solidFill>
              <a:prstDash val="solid"/>
              <a:miter lim="400000"/>
            </a:ln>
          </a:right>
          <a:top>
            <a:ln w="12700" cap="flat">
              <a:solidFill>
                <a:srgbClr val="FEF048"/>
              </a:solidFill>
              <a:prstDash val="solid"/>
              <a:miter lim="400000"/>
            </a:ln>
          </a:top>
          <a:bottom>
            <a:ln w="12700" cap="flat">
              <a:solidFill>
                <a:srgbClr val="FEF048"/>
              </a:solidFill>
              <a:prstDash val="solid"/>
              <a:miter lim="400000"/>
            </a:ln>
          </a:bottom>
          <a:insideH>
            <a:ln w="12700" cap="flat">
              <a:solidFill>
                <a:srgbClr val="FEF048"/>
              </a:solidFill>
              <a:prstDash val="solid"/>
              <a:miter lim="400000"/>
            </a:ln>
          </a:insideH>
          <a:insideV>
            <a:ln w="12700" cap="flat">
              <a:solidFill>
                <a:srgbClr val="FEF048"/>
              </a:solidFill>
              <a:prstDash val="solid"/>
              <a:miter lim="400000"/>
            </a:ln>
          </a:insideV>
        </a:tcBdr>
        <a:fill>
          <a:solidFill>
            <a:srgbClr val="FFFFFF">
              <a:alpha val="35000"/>
            </a:srgbClr>
          </a:solidFill>
        </a:fill>
      </a:tcStyle>
    </a:firstCol>
    <a:lastRow>
      <a:tcTxStyle b="off" i="off">
        <a:fontRef idx="major">
          <a:srgbClr val="FEF048"/>
        </a:fontRef>
        <a:srgbClr val="FEF048"/>
      </a:tcTxStyle>
      <a:tcStyle>
        <a:tcBdr>
          <a:left>
            <a:ln w="12700" cap="flat">
              <a:solidFill>
                <a:srgbClr val="FEF048"/>
              </a:solidFill>
              <a:prstDash val="solid"/>
              <a:miter lim="400000"/>
            </a:ln>
          </a:left>
          <a:right>
            <a:ln w="12700" cap="flat">
              <a:solidFill>
                <a:srgbClr val="FEF048"/>
              </a:solidFill>
              <a:prstDash val="solid"/>
              <a:miter lim="400000"/>
            </a:ln>
          </a:right>
          <a:top>
            <a:ln w="12700" cap="flat">
              <a:solidFill>
                <a:srgbClr val="FEF048"/>
              </a:solidFill>
              <a:prstDash val="solid"/>
              <a:miter lim="400000"/>
            </a:ln>
          </a:top>
          <a:bottom>
            <a:ln w="28575" cap="flat">
              <a:solidFill>
                <a:srgbClr val="FEF048"/>
              </a:solidFill>
              <a:prstDash val="solid"/>
              <a:miter lim="400000"/>
            </a:ln>
          </a:bottom>
          <a:insideH>
            <a:ln w="12700" cap="flat">
              <a:solidFill>
                <a:srgbClr val="FEF048"/>
              </a:solidFill>
              <a:prstDash val="solid"/>
              <a:miter lim="400000"/>
            </a:ln>
          </a:insideH>
          <a:insideV>
            <a:ln w="12700" cap="flat">
              <a:solidFill>
                <a:srgbClr val="FEF048"/>
              </a:solidFill>
              <a:prstDash val="solid"/>
              <a:miter lim="400000"/>
            </a:ln>
          </a:insideV>
        </a:tcBdr>
        <a:fill>
          <a:solidFill>
            <a:srgbClr val="FFFFFF">
              <a:alpha val="35000"/>
            </a:srgbClr>
          </a:solidFill>
        </a:fill>
      </a:tcStyle>
    </a:lastRow>
    <a:firstRow>
      <a:tcTxStyle b="off" i="off">
        <a:fontRef idx="major">
          <a:srgbClr val="FEF048"/>
        </a:fontRef>
        <a:srgbClr val="FEF048"/>
      </a:tcTxStyle>
      <a:tcStyle>
        <a:tcBdr>
          <a:left>
            <a:ln w="12700" cap="flat">
              <a:solidFill>
                <a:srgbClr val="FEF048"/>
              </a:solidFill>
              <a:prstDash val="solid"/>
              <a:miter lim="400000"/>
            </a:ln>
          </a:left>
          <a:right>
            <a:ln w="12700" cap="flat">
              <a:solidFill>
                <a:srgbClr val="FEF048"/>
              </a:solidFill>
              <a:prstDash val="solid"/>
              <a:miter lim="400000"/>
            </a:ln>
          </a:right>
          <a:top>
            <a:ln w="28575" cap="flat">
              <a:solidFill>
                <a:srgbClr val="FEF048"/>
              </a:solidFill>
              <a:prstDash val="solid"/>
              <a:miter lim="400000"/>
            </a:ln>
          </a:top>
          <a:bottom>
            <a:ln w="12700" cap="flat">
              <a:solidFill>
                <a:srgbClr val="FEF048"/>
              </a:solidFill>
              <a:prstDash val="solid"/>
              <a:miter lim="400000"/>
            </a:ln>
          </a:bottom>
          <a:insideH>
            <a:ln w="12700" cap="flat">
              <a:solidFill>
                <a:srgbClr val="FEF048"/>
              </a:solidFill>
              <a:prstDash val="solid"/>
              <a:miter lim="400000"/>
            </a:ln>
          </a:insideH>
          <a:insideV>
            <a:ln w="12700" cap="flat">
              <a:solidFill>
                <a:srgbClr val="FEF048"/>
              </a:solidFill>
              <a:prstDash val="solid"/>
              <a:miter lim="400000"/>
            </a:ln>
          </a:insideV>
        </a:tcBdr>
        <a:fill>
          <a:solidFill>
            <a:srgbClr val="FFFFFF">
              <a:alpha val="35000"/>
            </a:srgbClr>
          </a:solidFill>
        </a:fill>
      </a:tcStyle>
    </a:firstRow>
  </a:tblStyle>
  <a:tblStyle styleId="{D51ADE6A-740E-44AE-83CC-AE7238B6C88D}"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C5C7C9">
              <a:alpha val="30000"/>
            </a:srgbClr>
          </a:solidFill>
        </a:fill>
      </a:tcStyle>
    </a:band2H>
    <a:firstCol>
      <a:tcTxStyle b="off" i="off">
        <a:fontRef idx="minor">
          <a:srgbClr val="000000"/>
        </a:fontRef>
        <a:srgbClr val="000000"/>
      </a:tcTxStyle>
      <a:tcStyle>
        <a:tcBdr>
          <a:left>
            <a:ln w="28575"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28575"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lastRow>
    <a:fir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8575"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firstRow>
  </a:tblStyle>
  <a:tblStyle styleId="{4A9BC294-FFE2-49D5-8D69-9E1BD2C41BD5}" styleName="">
    <a:tblBg/>
    <a:wholeTbl>
      <a:tcTxStyle b="off" i="off">
        <a:fontRef idx="minor">
          <a:srgbClr val="FFFB00"/>
        </a:fontRef>
        <a:srgbClr val="FFFB00"/>
      </a:tcTxStyle>
      <a:tcStyle>
        <a:tcBdr>
          <a:left>
            <a:ln w="12700" cap="flat">
              <a:solidFill>
                <a:srgbClr val="FFFB00"/>
              </a:solidFill>
              <a:prstDash val="solid"/>
              <a:miter lim="400000"/>
            </a:ln>
          </a:left>
          <a:right>
            <a:ln w="12700" cap="flat">
              <a:solidFill>
                <a:srgbClr val="FFFB00"/>
              </a:solidFill>
              <a:prstDash val="solid"/>
              <a:miter lim="400000"/>
            </a:ln>
          </a:right>
          <a:top>
            <a:ln w="12700" cap="flat">
              <a:solidFill>
                <a:srgbClr val="FFFB00"/>
              </a:solidFill>
              <a:prstDash val="solid"/>
              <a:miter lim="400000"/>
            </a:ln>
          </a:top>
          <a:bottom>
            <a:ln w="12700" cap="flat">
              <a:solidFill>
                <a:srgbClr val="FFFB00"/>
              </a:solidFill>
              <a:prstDash val="solid"/>
              <a:miter lim="400000"/>
            </a:ln>
          </a:bottom>
          <a:insideH>
            <a:ln w="12700" cap="flat">
              <a:solidFill>
                <a:srgbClr val="FFFB00"/>
              </a:solidFill>
              <a:prstDash val="solid"/>
              <a:miter lim="400000"/>
            </a:ln>
          </a:insideH>
          <a:insideV>
            <a:ln w="12700" cap="flat">
              <a:solidFill>
                <a:srgbClr val="FFFB00"/>
              </a:solidFill>
              <a:prstDash val="solid"/>
              <a:miter lim="400000"/>
            </a:ln>
          </a:insideV>
        </a:tcBdr>
        <a:fill>
          <a:noFill/>
        </a:fill>
      </a:tcStyle>
    </a:wholeTbl>
    <a:band2H>
      <a:tcTxStyle/>
      <a:tcStyle>
        <a:tcBdr/>
        <a:fill>
          <a:solidFill>
            <a:srgbClr val="C5C7C9">
              <a:alpha val="30000"/>
            </a:srgbClr>
          </a:solidFill>
        </a:fill>
      </a:tcStyle>
    </a:band2H>
    <a:firstCol>
      <a:tcTxStyle b="off" i="off">
        <a:fontRef idx="minor">
          <a:srgbClr val="FFFB00"/>
        </a:fontRef>
        <a:srgbClr val="FFFB00"/>
      </a:tcTxStyle>
      <a:tcStyle>
        <a:tcBdr>
          <a:left>
            <a:ln w="28575" cap="flat">
              <a:solidFill>
                <a:srgbClr val="FFFB00"/>
              </a:solidFill>
              <a:prstDash val="solid"/>
              <a:miter lim="400000"/>
            </a:ln>
          </a:left>
          <a:right>
            <a:ln w="12700" cap="flat">
              <a:solidFill>
                <a:srgbClr val="FFFB00"/>
              </a:solidFill>
              <a:prstDash val="solid"/>
              <a:miter lim="400000"/>
            </a:ln>
          </a:right>
          <a:top>
            <a:ln w="12700" cap="flat">
              <a:solidFill>
                <a:srgbClr val="FFFB00"/>
              </a:solidFill>
              <a:prstDash val="solid"/>
              <a:miter lim="400000"/>
            </a:ln>
          </a:top>
          <a:bottom>
            <a:ln w="12700" cap="flat">
              <a:solidFill>
                <a:srgbClr val="FFFB00"/>
              </a:solidFill>
              <a:prstDash val="solid"/>
              <a:miter lim="400000"/>
            </a:ln>
          </a:bottom>
          <a:insideH>
            <a:ln w="12700" cap="flat">
              <a:solidFill>
                <a:srgbClr val="FFFB00"/>
              </a:solidFill>
              <a:prstDash val="solid"/>
              <a:miter lim="400000"/>
            </a:ln>
          </a:insideH>
          <a:insideV>
            <a:ln w="12700" cap="flat">
              <a:solidFill>
                <a:srgbClr val="FFFB00"/>
              </a:solidFill>
              <a:prstDash val="solid"/>
              <a:miter lim="400000"/>
            </a:ln>
          </a:insideV>
        </a:tcBdr>
        <a:fill>
          <a:solidFill>
            <a:srgbClr val="000000">
              <a:alpha val="25000"/>
            </a:srgbClr>
          </a:solidFill>
        </a:fill>
      </a:tcStyle>
    </a:firstCol>
    <a:lastRow>
      <a:tcTxStyle b="off" i="off">
        <a:fontRef idx="minor">
          <a:srgbClr val="FFFB00"/>
        </a:fontRef>
        <a:srgbClr val="FFFB00"/>
      </a:tcTxStyle>
      <a:tcStyle>
        <a:tcBdr>
          <a:left>
            <a:ln w="12700" cap="flat">
              <a:solidFill>
                <a:srgbClr val="FFFB00"/>
              </a:solidFill>
              <a:prstDash val="solid"/>
              <a:miter lim="400000"/>
            </a:ln>
          </a:left>
          <a:right>
            <a:ln w="12700" cap="flat">
              <a:solidFill>
                <a:srgbClr val="FFFB00"/>
              </a:solidFill>
              <a:prstDash val="solid"/>
              <a:miter lim="400000"/>
            </a:ln>
          </a:right>
          <a:top>
            <a:ln w="12700" cap="flat">
              <a:solidFill>
                <a:srgbClr val="FFFB00"/>
              </a:solidFill>
              <a:prstDash val="solid"/>
              <a:miter lim="400000"/>
            </a:ln>
          </a:top>
          <a:bottom>
            <a:ln w="28575" cap="flat">
              <a:solidFill>
                <a:srgbClr val="FFFB00"/>
              </a:solidFill>
              <a:prstDash val="solid"/>
              <a:miter lim="400000"/>
            </a:ln>
          </a:bottom>
          <a:insideH>
            <a:ln w="12700" cap="flat">
              <a:solidFill>
                <a:srgbClr val="FFFB00"/>
              </a:solidFill>
              <a:prstDash val="solid"/>
              <a:miter lim="400000"/>
            </a:ln>
          </a:insideH>
          <a:insideV>
            <a:ln w="12700" cap="flat">
              <a:solidFill>
                <a:srgbClr val="FFFB00"/>
              </a:solidFill>
              <a:prstDash val="solid"/>
              <a:miter lim="400000"/>
            </a:ln>
          </a:insideV>
        </a:tcBdr>
        <a:fill>
          <a:solidFill>
            <a:srgbClr val="000000">
              <a:alpha val="25000"/>
            </a:srgbClr>
          </a:solidFill>
        </a:fill>
      </a:tcStyle>
    </a:lastRow>
    <a:firstRow>
      <a:tcTxStyle b="off" i="off">
        <a:fontRef idx="minor">
          <a:srgbClr val="FFFB00"/>
        </a:fontRef>
        <a:srgbClr val="FFFB00"/>
      </a:tcTxStyle>
      <a:tcStyle>
        <a:tcBdr>
          <a:left>
            <a:ln w="12700" cap="flat">
              <a:solidFill>
                <a:srgbClr val="FFFB00"/>
              </a:solidFill>
              <a:prstDash val="solid"/>
              <a:miter lim="400000"/>
            </a:ln>
          </a:left>
          <a:right>
            <a:ln w="12700" cap="flat">
              <a:solidFill>
                <a:srgbClr val="FFFB00"/>
              </a:solidFill>
              <a:prstDash val="solid"/>
              <a:miter lim="400000"/>
            </a:ln>
          </a:right>
          <a:top>
            <a:ln w="28575" cap="flat">
              <a:solidFill>
                <a:srgbClr val="FFFB00"/>
              </a:solidFill>
              <a:prstDash val="solid"/>
              <a:miter lim="400000"/>
            </a:ln>
          </a:top>
          <a:bottom>
            <a:ln w="12700" cap="flat">
              <a:solidFill>
                <a:srgbClr val="FFFB00"/>
              </a:solidFill>
              <a:prstDash val="solid"/>
              <a:miter lim="400000"/>
            </a:ln>
          </a:bottom>
          <a:insideH>
            <a:ln w="12700" cap="flat">
              <a:solidFill>
                <a:srgbClr val="FFFB00"/>
              </a:solidFill>
              <a:prstDash val="solid"/>
              <a:miter lim="400000"/>
            </a:ln>
          </a:insideH>
          <a:insideV>
            <a:ln w="12700" cap="flat">
              <a:solidFill>
                <a:srgbClr val="FFFB00"/>
              </a:solidFill>
              <a:prstDash val="solid"/>
              <a:miter lim="400000"/>
            </a:ln>
          </a:insideV>
        </a:tcBdr>
        <a:fill>
          <a:solidFill>
            <a:srgbClr val="000000">
              <a:alpha val="25000"/>
            </a:srgbClr>
          </a:solidFill>
        </a:fill>
      </a:tcStyle>
    </a:firstRow>
  </a:tblStyle>
  <a:tblStyle styleId="{BBFC77FB-9ED0-4EC9-95AA-A1379042E648}" styleName="">
    <a:tblBg/>
    <a:wholeTbl>
      <a:tcTxStyle b="off" i="off">
        <a:font>
          <a:latin typeface="Calibri"/>
          <a:ea typeface="Calibri"/>
          <a:cs typeface="Calibr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1EAF4"/>
          </a:solidFill>
        </a:fill>
      </a:tcStyle>
    </a:wholeTbl>
    <a:band2H>
      <a:tcTxStyle/>
      <a:tcStyle>
        <a:tcBdr/>
        <a:fill>
          <a:solidFill>
            <a:srgbClr val="F1F5FA"/>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381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6095C9"/>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6095C9"/>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6095C9"/>
          </a:solidFill>
        </a:fill>
      </a:tcStyle>
    </a:firstRow>
  </a:tblStyle>
  <a:tblStyle styleId="{3DC5C2F9-1CAC-4260-A1DD-9FCDBB877499}" styleName="">
    <a:tblBg/>
    <a:wholeTbl>
      <a:tcTxStyle b="off" i="off">
        <a:fontRef idx="major">
          <a:srgbClr val="FEF048"/>
        </a:fontRef>
        <a:srgbClr val="FEF048"/>
      </a:tcTxStyle>
      <a:tcStyle>
        <a:tcBdr>
          <a:left>
            <a:ln w="12700" cap="flat">
              <a:solidFill>
                <a:srgbClr val="FEF048"/>
              </a:solidFill>
              <a:prstDash val="solid"/>
              <a:miter lim="400000"/>
            </a:ln>
          </a:left>
          <a:right>
            <a:ln w="12700" cap="flat">
              <a:solidFill>
                <a:srgbClr val="FEF048"/>
              </a:solidFill>
              <a:prstDash val="solid"/>
              <a:miter lim="400000"/>
            </a:ln>
          </a:right>
          <a:top>
            <a:ln w="12700" cap="flat">
              <a:solidFill>
                <a:srgbClr val="FEF048"/>
              </a:solidFill>
              <a:prstDash val="solid"/>
              <a:miter lim="400000"/>
            </a:ln>
          </a:top>
          <a:bottom>
            <a:ln w="12700" cap="flat">
              <a:solidFill>
                <a:srgbClr val="FEF048"/>
              </a:solidFill>
              <a:prstDash val="solid"/>
              <a:miter lim="400000"/>
            </a:ln>
          </a:bottom>
          <a:insideH>
            <a:ln w="12700" cap="flat">
              <a:solidFill>
                <a:srgbClr val="FEF048"/>
              </a:solidFill>
              <a:prstDash val="solid"/>
              <a:miter lim="400000"/>
            </a:ln>
          </a:insideH>
          <a:insideV>
            <a:ln w="12700" cap="flat">
              <a:solidFill>
                <a:srgbClr val="FEF048"/>
              </a:solidFill>
              <a:prstDash val="solid"/>
              <a:miter lim="400000"/>
            </a:ln>
          </a:insideV>
        </a:tcBdr>
        <a:fill>
          <a:noFill/>
        </a:fill>
      </a:tcStyle>
    </a:wholeTbl>
    <a:band2H>
      <a:tcTxStyle/>
      <a:tcStyle>
        <a:tcBdr/>
        <a:fill>
          <a:solidFill>
            <a:srgbClr val="C5C7C9">
              <a:alpha val="30000"/>
            </a:srgbClr>
          </a:solidFill>
        </a:fill>
      </a:tcStyle>
    </a:band2H>
    <a:firstCol>
      <a:tcTxStyle b="off" i="off">
        <a:fontRef idx="major">
          <a:srgbClr val="FEF048"/>
        </a:fontRef>
        <a:srgbClr val="FEF048"/>
      </a:tcTxStyle>
      <a:tcStyle>
        <a:tcBdr>
          <a:left>
            <a:ln w="28575" cap="flat">
              <a:solidFill>
                <a:srgbClr val="FEF048"/>
              </a:solidFill>
              <a:prstDash val="solid"/>
              <a:miter lim="400000"/>
            </a:ln>
          </a:left>
          <a:right>
            <a:ln w="12700" cap="flat">
              <a:solidFill>
                <a:srgbClr val="FEF048"/>
              </a:solidFill>
              <a:prstDash val="solid"/>
              <a:miter lim="400000"/>
            </a:ln>
          </a:right>
          <a:top>
            <a:ln w="12700" cap="flat">
              <a:solidFill>
                <a:srgbClr val="FEF048"/>
              </a:solidFill>
              <a:prstDash val="solid"/>
              <a:miter lim="400000"/>
            </a:ln>
          </a:top>
          <a:bottom>
            <a:ln w="12700" cap="flat">
              <a:solidFill>
                <a:srgbClr val="FEF048"/>
              </a:solidFill>
              <a:prstDash val="solid"/>
              <a:miter lim="400000"/>
            </a:ln>
          </a:bottom>
          <a:insideH>
            <a:ln w="12700" cap="flat">
              <a:solidFill>
                <a:srgbClr val="FEF048"/>
              </a:solidFill>
              <a:prstDash val="solid"/>
              <a:miter lim="400000"/>
            </a:ln>
          </a:insideH>
          <a:insideV>
            <a:ln w="12700" cap="flat">
              <a:solidFill>
                <a:srgbClr val="FEF048"/>
              </a:solidFill>
              <a:prstDash val="solid"/>
              <a:miter lim="400000"/>
            </a:ln>
          </a:insideV>
        </a:tcBdr>
        <a:fill>
          <a:solidFill>
            <a:srgbClr val="FFFFFF">
              <a:alpha val="35000"/>
            </a:srgbClr>
          </a:solidFill>
        </a:fill>
      </a:tcStyle>
    </a:firstCol>
    <a:lastRow>
      <a:tcTxStyle b="off" i="off">
        <a:fontRef idx="major">
          <a:srgbClr val="FEF048"/>
        </a:fontRef>
        <a:srgbClr val="FEF048"/>
      </a:tcTxStyle>
      <a:tcStyle>
        <a:tcBdr>
          <a:left>
            <a:ln w="12700" cap="flat">
              <a:solidFill>
                <a:srgbClr val="FEF048"/>
              </a:solidFill>
              <a:prstDash val="solid"/>
              <a:miter lim="400000"/>
            </a:ln>
          </a:left>
          <a:right>
            <a:ln w="12700" cap="flat">
              <a:solidFill>
                <a:srgbClr val="FEF048"/>
              </a:solidFill>
              <a:prstDash val="solid"/>
              <a:miter lim="400000"/>
            </a:ln>
          </a:right>
          <a:top>
            <a:ln w="12700" cap="flat">
              <a:solidFill>
                <a:srgbClr val="FEF048"/>
              </a:solidFill>
              <a:prstDash val="solid"/>
              <a:miter lim="400000"/>
            </a:ln>
          </a:top>
          <a:bottom>
            <a:ln w="28575" cap="flat">
              <a:solidFill>
                <a:srgbClr val="FEF048"/>
              </a:solidFill>
              <a:prstDash val="solid"/>
              <a:miter lim="400000"/>
            </a:ln>
          </a:bottom>
          <a:insideH>
            <a:ln w="12700" cap="flat">
              <a:solidFill>
                <a:srgbClr val="FEF048"/>
              </a:solidFill>
              <a:prstDash val="solid"/>
              <a:miter lim="400000"/>
            </a:ln>
          </a:insideH>
          <a:insideV>
            <a:ln w="12700" cap="flat">
              <a:solidFill>
                <a:srgbClr val="FEF048"/>
              </a:solidFill>
              <a:prstDash val="solid"/>
              <a:miter lim="400000"/>
            </a:ln>
          </a:insideV>
        </a:tcBdr>
        <a:fill>
          <a:solidFill>
            <a:srgbClr val="FFFFFF">
              <a:alpha val="35000"/>
            </a:srgbClr>
          </a:solidFill>
        </a:fill>
      </a:tcStyle>
    </a:lastRow>
    <a:firstRow>
      <a:tcTxStyle b="off" i="off">
        <a:fontRef idx="major">
          <a:srgbClr val="FEF048"/>
        </a:fontRef>
        <a:srgbClr val="FEF048"/>
      </a:tcTxStyle>
      <a:tcStyle>
        <a:tcBdr>
          <a:left>
            <a:ln w="12700" cap="flat">
              <a:solidFill>
                <a:srgbClr val="FEF048"/>
              </a:solidFill>
              <a:prstDash val="solid"/>
              <a:miter lim="400000"/>
            </a:ln>
          </a:left>
          <a:right>
            <a:ln w="12700" cap="flat">
              <a:solidFill>
                <a:srgbClr val="FEF048"/>
              </a:solidFill>
              <a:prstDash val="solid"/>
              <a:miter lim="400000"/>
            </a:ln>
          </a:right>
          <a:top>
            <a:ln w="28575" cap="flat">
              <a:solidFill>
                <a:srgbClr val="FEF048"/>
              </a:solidFill>
              <a:prstDash val="solid"/>
              <a:miter lim="400000"/>
            </a:ln>
          </a:top>
          <a:bottom>
            <a:ln w="12700" cap="flat">
              <a:solidFill>
                <a:srgbClr val="FEF048"/>
              </a:solidFill>
              <a:prstDash val="solid"/>
              <a:miter lim="400000"/>
            </a:ln>
          </a:bottom>
          <a:insideH>
            <a:ln w="12700" cap="flat">
              <a:solidFill>
                <a:srgbClr val="FEF048"/>
              </a:solidFill>
              <a:prstDash val="solid"/>
              <a:miter lim="400000"/>
            </a:ln>
          </a:insideH>
          <a:insideV>
            <a:ln w="12700" cap="flat">
              <a:solidFill>
                <a:srgbClr val="FEF048"/>
              </a:solidFill>
              <a:prstDash val="solid"/>
              <a:miter lim="400000"/>
            </a:ln>
          </a:insideV>
        </a:tcBdr>
        <a:fill>
          <a:solidFill>
            <a:srgbClr val="FFFFFF">
              <a:alpha val="35000"/>
            </a:srgbClr>
          </a:solidFill>
        </a:fill>
      </a:tcStyle>
    </a:firstRow>
  </a:tblStyle>
  <a:tblStyle styleId="{2708684C-4D16-4618-839F-0558EEFCDFE6}" styleName="">
    <a:tblBg/>
    <a:wholeTbl>
      <a:tcTxStyle>
        <a:font>
          <a:latin typeface="Helvetica Light"/>
          <a:ea typeface="Helvetica Light"/>
          <a:cs typeface="Helvetica Light"/>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4C3C2611-4C71-4FC5-86AE-919BDF0F9419}" styleName="">
    <a:tblBg/>
    <a:wholeTbl>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a:font>
          <a:latin typeface="Helvetica Light"/>
          <a:ea typeface="Helvetica Light"/>
          <a:cs typeface="Helvetica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a:font>
          <a:latin typeface="Helvetica Light"/>
          <a:ea typeface="Helvetica Light"/>
          <a:cs typeface="Helvetica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a:font>
          <a:latin typeface="Helvetica Light"/>
          <a:ea typeface="Helvetica Light"/>
          <a:cs typeface="Helvetica Light"/>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9"/>
    <p:restoredTop sz="94648"/>
  </p:normalViewPr>
  <p:slideViewPr>
    <p:cSldViewPr snapToGrid="0" snapToObjects="1">
      <p:cViewPr varScale="1">
        <p:scale>
          <a:sx n="117" d="100"/>
          <a:sy n="117" d="100"/>
        </p:scale>
        <p:origin x="1352"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63" name="Shape 263"/>
          <p:cNvSpPr>
            <a:spLocks noGrp="1" noRot="1" noChangeAspect="1"/>
          </p:cNvSpPr>
          <p:nvPr>
            <p:ph type="sldImg"/>
          </p:nvPr>
        </p:nvSpPr>
        <p:spPr>
          <a:xfrm>
            <a:off x="1143000" y="685800"/>
            <a:ext cx="4572000" cy="3429000"/>
          </a:xfrm>
          <a:prstGeom prst="rect">
            <a:avLst/>
          </a:prstGeom>
        </p:spPr>
        <p:txBody>
          <a:bodyPr/>
          <a:lstStyle/>
          <a:p>
            <a:endParaRPr/>
          </a:p>
        </p:txBody>
      </p:sp>
      <p:sp>
        <p:nvSpPr>
          <p:cNvPr id="264" name="Shape 264"/>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584200" latinLnBrk="0">
      <a:defRPr sz="2200">
        <a:latin typeface="Lucida Grande"/>
        <a:ea typeface="Lucida Grande"/>
        <a:cs typeface="Lucida Grande"/>
        <a:sym typeface="Lucida Grande"/>
      </a:defRPr>
    </a:lvl1pPr>
    <a:lvl2pPr indent="228600" defTabSz="584200" latinLnBrk="0">
      <a:defRPr sz="2200">
        <a:latin typeface="Lucida Grande"/>
        <a:ea typeface="Lucida Grande"/>
        <a:cs typeface="Lucida Grande"/>
        <a:sym typeface="Lucida Grande"/>
      </a:defRPr>
    </a:lvl2pPr>
    <a:lvl3pPr indent="457200" defTabSz="584200" latinLnBrk="0">
      <a:defRPr sz="2200">
        <a:latin typeface="Lucida Grande"/>
        <a:ea typeface="Lucida Grande"/>
        <a:cs typeface="Lucida Grande"/>
        <a:sym typeface="Lucida Grande"/>
      </a:defRPr>
    </a:lvl3pPr>
    <a:lvl4pPr indent="685800" defTabSz="584200" latinLnBrk="0">
      <a:defRPr sz="2200">
        <a:latin typeface="Lucida Grande"/>
        <a:ea typeface="Lucida Grande"/>
        <a:cs typeface="Lucida Grande"/>
        <a:sym typeface="Lucida Grande"/>
      </a:defRPr>
    </a:lvl4pPr>
    <a:lvl5pPr indent="914400" defTabSz="584200" latinLnBrk="0">
      <a:defRPr sz="2200">
        <a:latin typeface="Lucida Grande"/>
        <a:ea typeface="Lucida Grande"/>
        <a:cs typeface="Lucida Grande"/>
        <a:sym typeface="Lucida Grande"/>
      </a:defRPr>
    </a:lvl5pPr>
    <a:lvl6pPr indent="1143000" defTabSz="584200" latinLnBrk="0">
      <a:defRPr sz="2200">
        <a:latin typeface="Lucida Grande"/>
        <a:ea typeface="Lucida Grande"/>
        <a:cs typeface="Lucida Grande"/>
        <a:sym typeface="Lucida Grande"/>
      </a:defRPr>
    </a:lvl6pPr>
    <a:lvl7pPr indent="1371600" defTabSz="584200" latinLnBrk="0">
      <a:defRPr sz="2200">
        <a:latin typeface="Lucida Grande"/>
        <a:ea typeface="Lucida Grande"/>
        <a:cs typeface="Lucida Grande"/>
        <a:sym typeface="Lucida Grande"/>
      </a:defRPr>
    </a:lvl7pPr>
    <a:lvl8pPr indent="1600200" defTabSz="584200" latinLnBrk="0">
      <a:defRPr sz="2200">
        <a:latin typeface="Lucida Grande"/>
        <a:ea typeface="Lucida Grande"/>
        <a:cs typeface="Lucida Grande"/>
        <a:sym typeface="Lucida Grande"/>
      </a:defRPr>
    </a:lvl8pPr>
    <a:lvl9pPr indent="1828800" defTabSz="584200" latinLnBrk="0">
      <a:defRPr sz="2200">
        <a:latin typeface="Lucida Grande"/>
        <a:ea typeface="Lucida Grande"/>
        <a:cs typeface="Lucida Grande"/>
        <a:sym typeface="Lucida Grand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11" name="Title Text"/>
          <p:cNvSpPr txBox="1">
            <a:spLocks noGrp="1"/>
          </p:cNvSpPr>
          <p:nvPr>
            <p:ph type="title"/>
          </p:nvPr>
        </p:nvSpPr>
        <p:spPr>
          <a:prstGeom prst="rect">
            <a:avLst/>
          </a:prstGeom>
        </p:spPr>
        <p:txBody>
          <a:bodyPr/>
          <a:lstStyle/>
          <a:p>
            <a:r>
              <a:t>Title Text</a:t>
            </a:r>
          </a:p>
        </p:txBody>
      </p:sp>
      <p:sp>
        <p:nvSpPr>
          <p:cNvPr id="12"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4_Blank Presentation">
    <p:spTree>
      <p:nvGrpSpPr>
        <p:cNvPr id="1" name=""/>
        <p:cNvGrpSpPr/>
        <p:nvPr/>
      </p:nvGrpSpPr>
      <p:grpSpPr>
        <a:xfrm>
          <a:off x="0" y="0"/>
          <a:ext cx="0" cy="0"/>
          <a:chOff x="0" y="0"/>
          <a:chExt cx="0" cy="0"/>
        </a:xfrm>
      </p:grpSpPr>
      <p:sp>
        <p:nvSpPr>
          <p:cNvPr id="101" name="Title Text"/>
          <p:cNvSpPr txBox="1">
            <a:spLocks noGrp="1"/>
          </p:cNvSpPr>
          <p:nvPr>
            <p:ph type="title"/>
          </p:nvPr>
        </p:nvSpPr>
        <p:spPr>
          <a:prstGeom prst="rect">
            <a:avLst/>
          </a:prstGeom>
        </p:spPr>
        <p:txBody>
          <a:bodyPr/>
          <a:lstStyle/>
          <a:p>
            <a:r>
              <a:t>Title Text</a:t>
            </a:r>
          </a:p>
        </p:txBody>
      </p:sp>
      <p:sp>
        <p:nvSpPr>
          <p:cNvPr id="102"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1_Blank Presentation">
    <p:spTree>
      <p:nvGrpSpPr>
        <p:cNvPr id="1" name=""/>
        <p:cNvGrpSpPr/>
        <p:nvPr/>
      </p:nvGrpSpPr>
      <p:grpSpPr>
        <a:xfrm>
          <a:off x="0" y="0"/>
          <a:ext cx="0" cy="0"/>
          <a:chOff x="0" y="0"/>
          <a:chExt cx="0" cy="0"/>
        </a:xfrm>
      </p:grpSpPr>
      <p:sp>
        <p:nvSpPr>
          <p:cNvPr id="110" name="Title Text"/>
          <p:cNvSpPr txBox="1">
            <a:spLocks noGrp="1"/>
          </p:cNvSpPr>
          <p:nvPr>
            <p:ph type="title"/>
          </p:nvPr>
        </p:nvSpPr>
        <p:spPr>
          <a:prstGeom prst="rect">
            <a:avLst/>
          </a:prstGeom>
        </p:spPr>
        <p:txBody>
          <a:bodyPr/>
          <a:lstStyle/>
          <a:p>
            <a:r>
              <a:t>Title Text</a:t>
            </a:r>
          </a:p>
        </p:txBody>
      </p:sp>
      <p:sp>
        <p:nvSpPr>
          <p:cNvPr id="11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1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Default - Title Slide">
    <p:bg>
      <p:bgPr>
        <a:solidFill>
          <a:srgbClr val="FFFFFF"/>
        </a:solidFill>
        <a:effectLst/>
      </p:bgPr>
    </p:bg>
    <p:spTree>
      <p:nvGrpSpPr>
        <p:cNvPr id="1" name=""/>
        <p:cNvGrpSpPr/>
        <p:nvPr/>
      </p:nvGrpSpPr>
      <p:grpSpPr>
        <a:xfrm>
          <a:off x="0" y="0"/>
          <a:ext cx="0" cy="0"/>
          <a:chOff x="0" y="0"/>
          <a:chExt cx="0" cy="0"/>
        </a:xfrm>
      </p:grpSpPr>
      <p:sp>
        <p:nvSpPr>
          <p:cNvPr id="119" name="Slide Number"/>
          <p:cNvSpPr txBox="1">
            <a:spLocks noGrp="1"/>
          </p:cNvSpPr>
          <p:nvPr>
            <p:ph type="sldNum" sz="quarter" idx="2"/>
          </p:nvPr>
        </p:nvSpPr>
        <p:spPr>
          <a:xfrm>
            <a:off x="8418016" y="6442075"/>
            <a:ext cx="268784" cy="258465"/>
          </a:xfrm>
          <a:prstGeom prst="rect">
            <a:avLst/>
          </a:prstGeom>
        </p:spPr>
        <p:txBody>
          <a:bodyPr/>
          <a:lstStyle>
            <a:lvl1pPr algn="r" defTabSz="457200">
              <a:defRPr sz="1200">
                <a:solidFill>
                  <a:srgbClr val="000000"/>
                </a:solidFill>
                <a:uFill>
                  <a:solidFill>
                    <a:srgbClr val="000000"/>
                  </a:solidFill>
                </a:u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Default - Title Only">
    <p:bg>
      <p:bgPr>
        <a:solidFill>
          <a:srgbClr val="FFFFFF"/>
        </a:solidFill>
        <a:effectLst/>
      </p:bgPr>
    </p:bg>
    <p:spTree>
      <p:nvGrpSpPr>
        <p:cNvPr id="1" name=""/>
        <p:cNvGrpSpPr/>
        <p:nvPr/>
      </p:nvGrpSpPr>
      <p:grpSpPr>
        <a:xfrm>
          <a:off x="0" y="0"/>
          <a:ext cx="0" cy="0"/>
          <a:chOff x="0" y="0"/>
          <a:chExt cx="0" cy="0"/>
        </a:xfrm>
      </p:grpSpPr>
      <p:sp>
        <p:nvSpPr>
          <p:cNvPr id="126" name="Title Text"/>
          <p:cNvSpPr txBox="1">
            <a:spLocks noGrp="1"/>
          </p:cNvSpPr>
          <p:nvPr>
            <p:ph type="title"/>
          </p:nvPr>
        </p:nvSpPr>
        <p:spPr>
          <a:xfrm>
            <a:off x="292098" y="736600"/>
            <a:ext cx="8562976" cy="939800"/>
          </a:xfrm>
          <a:prstGeom prst="rect">
            <a:avLst/>
          </a:prstGeom>
          <a:ln>
            <a:round/>
          </a:ln>
        </p:spPr>
        <p:txBody>
          <a:bodyPr lIns="38100" tIns="38100" rIns="38100" bIns="38100" anchor="t"/>
          <a:lstStyle>
            <a:lvl1pPr marL="0" marR="0" algn="l" defTabSz="457200">
              <a:lnSpc>
                <a:spcPts val="3400"/>
              </a:lnSpc>
              <a:defRPr sz="3000">
                <a:solidFill>
                  <a:srgbClr val="BE3F3E"/>
                </a:solidFill>
                <a:uFill>
                  <a:solidFill>
                    <a:srgbClr val="BE3F3E"/>
                  </a:solidFill>
                </a:uFill>
                <a:latin typeface="Georgia"/>
                <a:ea typeface="Georgia"/>
                <a:cs typeface="Georgia"/>
                <a:sym typeface="Georgia"/>
              </a:defRPr>
            </a:lvl1pPr>
          </a:lstStyle>
          <a:p>
            <a:r>
              <a:t>Title Text</a:t>
            </a:r>
          </a:p>
        </p:txBody>
      </p:sp>
      <p:sp>
        <p:nvSpPr>
          <p:cNvPr id="127" name="Slide Number"/>
          <p:cNvSpPr txBox="1">
            <a:spLocks noGrp="1"/>
          </p:cNvSpPr>
          <p:nvPr>
            <p:ph type="sldNum" sz="quarter" idx="2"/>
          </p:nvPr>
        </p:nvSpPr>
        <p:spPr>
          <a:xfrm>
            <a:off x="8418016" y="6442075"/>
            <a:ext cx="268784" cy="258465"/>
          </a:xfrm>
          <a:prstGeom prst="rect">
            <a:avLst/>
          </a:prstGeom>
        </p:spPr>
        <p:txBody>
          <a:bodyPr/>
          <a:lstStyle>
            <a:lvl1pPr algn="r" defTabSz="457200">
              <a:defRPr sz="1200">
                <a:solidFill>
                  <a:srgbClr val="000000"/>
                </a:solidFill>
                <a:uFill>
                  <a:solidFill>
                    <a:srgbClr val="000000"/>
                  </a:solidFill>
                </a:u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134" name="Title Text"/>
          <p:cNvSpPr txBox="1">
            <a:spLocks noGrp="1"/>
          </p:cNvSpPr>
          <p:nvPr>
            <p:ph type="title"/>
          </p:nvPr>
        </p:nvSpPr>
        <p:spPr>
          <a:prstGeom prst="rect">
            <a:avLst/>
          </a:prstGeom>
        </p:spPr>
        <p:txBody>
          <a:bodyPr/>
          <a:lstStyle>
            <a:lvl1pPr marL="39687"/>
          </a:lstStyle>
          <a:p>
            <a:r>
              <a:t>Title Text</a:t>
            </a:r>
          </a:p>
        </p:txBody>
      </p:sp>
      <p:sp>
        <p:nvSpPr>
          <p:cNvPr id="135" name="Body Level One…"/>
          <p:cNvSpPr txBox="1">
            <a:spLocks noGrp="1"/>
          </p:cNvSpPr>
          <p:nvPr>
            <p:ph type="body" idx="1"/>
          </p:nvPr>
        </p:nvSpPr>
        <p:spPr>
          <a:prstGeom prst="rect">
            <a:avLst/>
          </a:prstGeom>
        </p:spPr>
        <p:txBody>
          <a:bodyPr/>
          <a:lstStyle>
            <a:lvl1pPr marL="382587">
              <a:spcBef>
                <a:spcPts val="1000"/>
              </a:spcBef>
              <a:buClr>
                <a:srgbClr val="FEF048"/>
              </a:buClr>
              <a:buFont typeface="Papyrus"/>
            </a:lvl1pPr>
            <a:lvl2pPr marL="731837">
              <a:spcBef>
                <a:spcPts val="900"/>
              </a:spcBef>
              <a:buClr>
                <a:srgbClr val="FEF048"/>
              </a:buClr>
              <a:buFont typeface="Papyrus"/>
            </a:lvl2pPr>
            <a:lvl3pPr marL="1131887">
              <a:buClr>
                <a:srgbClr val="FEF048"/>
              </a:buClr>
              <a:buFont typeface="Papyrus"/>
            </a:lvl3pPr>
            <a:lvl4pPr marL="1589087">
              <a:buClr>
                <a:srgbClr val="FEF048"/>
              </a:buClr>
              <a:buFont typeface="Papyrus"/>
            </a:lvl4pPr>
            <a:lvl5pPr marL="2046287">
              <a:buClr>
                <a:srgbClr val="FEF048"/>
              </a:buClr>
              <a:buFont typeface="Papyrus"/>
            </a:lvl5pPr>
          </a:lstStyle>
          <a:p>
            <a:r>
              <a:t>Body Level One</a:t>
            </a:r>
          </a:p>
          <a:p>
            <a:pPr lvl="1"/>
            <a:r>
              <a:t>Body Level Two</a:t>
            </a:r>
          </a:p>
          <a:p>
            <a:pPr lvl="2"/>
            <a:r>
              <a:t>Body Level Three</a:t>
            </a:r>
          </a:p>
          <a:p>
            <a:pPr lvl="3"/>
            <a:r>
              <a:t>Body Level Four</a:t>
            </a:r>
          </a:p>
          <a:p>
            <a:pPr lvl="4"/>
            <a:r>
              <a:t>Body Level Five</a:t>
            </a:r>
          </a:p>
        </p:txBody>
      </p:sp>
      <p:sp>
        <p:nvSpPr>
          <p:cNvPr id="136" name="Slide Number"/>
          <p:cNvSpPr txBox="1">
            <a:spLocks noGrp="1"/>
          </p:cNvSpPr>
          <p:nvPr>
            <p:ph type="sldNum" sz="quarter" idx="2"/>
          </p:nvPr>
        </p:nvSpPr>
        <p:spPr>
          <a:xfrm>
            <a:off x="4438650" y="6388100"/>
            <a:ext cx="266700" cy="279400"/>
          </a:xfrm>
          <a:prstGeom prst="rect">
            <a:avLst/>
          </a:prstGeom>
        </p:spPr>
        <p:txBody>
          <a:bodyPr/>
          <a:lstStyle>
            <a:lvl1pPr>
              <a:defRPr sz="1200">
                <a:latin typeface="Gill Sans"/>
                <a:ea typeface="Gill Sans"/>
                <a:cs typeface="Gill Sans"/>
                <a:sym typeface="Gill Sans"/>
              </a:defRPr>
            </a:lvl1p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Title &amp; Bullets copy 4">
    <p:bg>
      <p:bgPr>
        <a:solidFill>
          <a:srgbClr val="FFFFFF"/>
        </a:solidFill>
        <a:effectLst/>
      </p:bgPr>
    </p:bg>
    <p:spTree>
      <p:nvGrpSpPr>
        <p:cNvPr id="1" name=""/>
        <p:cNvGrpSpPr/>
        <p:nvPr/>
      </p:nvGrpSpPr>
      <p:grpSpPr>
        <a:xfrm>
          <a:off x="0" y="0"/>
          <a:ext cx="0" cy="0"/>
          <a:chOff x="0" y="0"/>
          <a:chExt cx="0" cy="0"/>
        </a:xfrm>
      </p:grpSpPr>
      <p:pic>
        <p:nvPicPr>
          <p:cNvPr id="143" name="Screen Shot 2014-04-23 at 8.44.49 AM.jpg" descr="Screen Shot 2014-04-23 at 8.44.49 AM.jpg"/>
          <p:cNvPicPr>
            <a:picLocks noChangeAspect="1"/>
          </p:cNvPicPr>
          <p:nvPr/>
        </p:nvPicPr>
        <p:blipFill>
          <a:blip r:embed="rId2"/>
          <a:stretch>
            <a:fillRect/>
          </a:stretch>
        </p:blipFill>
        <p:spPr>
          <a:xfrm>
            <a:off x="-965200" y="1016000"/>
            <a:ext cx="11074400" cy="5765800"/>
          </a:xfrm>
          <a:prstGeom prst="rect">
            <a:avLst/>
          </a:prstGeom>
        </p:spPr>
      </p:pic>
      <p:sp>
        <p:nvSpPr>
          <p:cNvPr id="144" name="3 Stages"/>
          <p:cNvSpPr txBox="1"/>
          <p:nvPr/>
        </p:nvSpPr>
        <p:spPr>
          <a:xfrm>
            <a:off x="4508500" y="660400"/>
            <a:ext cx="2139564" cy="736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marL="40639" marR="40639" defTabSz="914400">
              <a:defRPr sz="3600" b="1">
                <a:solidFill>
                  <a:srgbClr val="5070F6"/>
                </a:solidFill>
                <a:uFill>
                  <a:solidFill>
                    <a:srgbClr val="5070F6"/>
                  </a:solidFill>
                </a:uFill>
                <a:latin typeface="Comic Sans MS"/>
                <a:ea typeface="Comic Sans MS"/>
                <a:cs typeface="Comic Sans MS"/>
                <a:sym typeface="Comic Sans MS"/>
              </a:defRPr>
            </a:lvl1pPr>
          </a:lstStyle>
          <a:p>
            <a:r>
              <a:t>3 Stages</a:t>
            </a:r>
          </a:p>
        </p:txBody>
      </p:sp>
      <p:sp>
        <p:nvSpPr>
          <p:cNvPr id="145" name="Slide Number"/>
          <p:cNvSpPr txBox="1">
            <a:spLocks noGrp="1"/>
          </p:cNvSpPr>
          <p:nvPr>
            <p:ph type="sldNum" sz="quarter" idx="2"/>
          </p:nvPr>
        </p:nvSpPr>
        <p:spPr>
          <a:xfrm>
            <a:off x="7359650" y="6248400"/>
            <a:ext cx="292100" cy="330200"/>
          </a:xfrm>
          <a:prstGeom prst="rect">
            <a:avLst/>
          </a:prstGeom>
        </p:spPr>
        <p:txBody>
          <a:bodyPr/>
          <a:lstStyle>
            <a:lvl1pPr>
              <a:defRPr sz="1400">
                <a:solidFill>
                  <a:srgbClr val="000000"/>
                </a:solidFill>
                <a:uFill>
                  <a:solidFill>
                    <a:srgbClr val="000000"/>
                  </a:solidFill>
                </a:uFill>
              </a:defRPr>
            </a:lvl1p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Title &amp; Bullets copy 5">
    <p:spTree>
      <p:nvGrpSpPr>
        <p:cNvPr id="1" name=""/>
        <p:cNvGrpSpPr/>
        <p:nvPr/>
      </p:nvGrpSpPr>
      <p:grpSpPr>
        <a:xfrm>
          <a:off x="0" y="0"/>
          <a:ext cx="0" cy="0"/>
          <a:chOff x="0" y="0"/>
          <a:chExt cx="0" cy="0"/>
        </a:xfrm>
      </p:grpSpPr>
      <p:sp>
        <p:nvSpPr>
          <p:cNvPr id="152" name="Title Text"/>
          <p:cNvSpPr txBox="1">
            <a:spLocks noGrp="1"/>
          </p:cNvSpPr>
          <p:nvPr>
            <p:ph type="title"/>
          </p:nvPr>
        </p:nvSpPr>
        <p:spPr>
          <a:prstGeom prst="rect">
            <a:avLst/>
          </a:prstGeom>
        </p:spPr>
        <p:txBody>
          <a:bodyPr/>
          <a:lstStyle/>
          <a:p>
            <a:r>
              <a:t>Title Text</a:t>
            </a:r>
          </a:p>
        </p:txBody>
      </p:sp>
      <p:sp>
        <p:nvSpPr>
          <p:cNvPr id="153"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5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Title &amp; Bullets copy 2">
    <p:spTree>
      <p:nvGrpSpPr>
        <p:cNvPr id="1" name=""/>
        <p:cNvGrpSpPr/>
        <p:nvPr/>
      </p:nvGrpSpPr>
      <p:grpSpPr>
        <a:xfrm>
          <a:off x="0" y="0"/>
          <a:ext cx="0" cy="0"/>
          <a:chOff x="0" y="0"/>
          <a:chExt cx="0" cy="0"/>
        </a:xfrm>
      </p:grpSpPr>
      <p:sp>
        <p:nvSpPr>
          <p:cNvPr id="161" name="Title Text"/>
          <p:cNvSpPr txBox="1">
            <a:spLocks noGrp="1"/>
          </p:cNvSpPr>
          <p:nvPr>
            <p:ph type="title"/>
          </p:nvPr>
        </p:nvSpPr>
        <p:spPr>
          <a:prstGeom prst="rect">
            <a:avLst/>
          </a:prstGeom>
        </p:spPr>
        <p:txBody>
          <a:bodyPr/>
          <a:lstStyle/>
          <a:p>
            <a:r>
              <a:t>Title Text</a:t>
            </a:r>
          </a:p>
        </p:txBody>
      </p:sp>
      <p:sp>
        <p:nvSpPr>
          <p:cNvPr id="162"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6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Title &amp; Bullets - No Graphics">
    <p:spTree>
      <p:nvGrpSpPr>
        <p:cNvPr id="1" name=""/>
        <p:cNvGrpSpPr/>
        <p:nvPr/>
      </p:nvGrpSpPr>
      <p:grpSpPr>
        <a:xfrm>
          <a:off x="0" y="0"/>
          <a:ext cx="0" cy="0"/>
          <a:chOff x="0" y="0"/>
          <a:chExt cx="0" cy="0"/>
        </a:xfrm>
      </p:grpSpPr>
      <p:sp>
        <p:nvSpPr>
          <p:cNvPr id="170" name="Title Text"/>
          <p:cNvSpPr txBox="1">
            <a:spLocks noGrp="1"/>
          </p:cNvSpPr>
          <p:nvPr>
            <p:ph type="title"/>
          </p:nvPr>
        </p:nvSpPr>
        <p:spPr>
          <a:prstGeom prst="rect">
            <a:avLst/>
          </a:prstGeom>
        </p:spPr>
        <p:txBody>
          <a:bodyPr/>
          <a:lstStyle/>
          <a:p>
            <a:r>
              <a:t>Title Text</a:t>
            </a:r>
          </a:p>
        </p:txBody>
      </p:sp>
      <p:sp>
        <p:nvSpPr>
          <p:cNvPr id="17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7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Default - Title Slide">
    <p:bg>
      <p:bgPr>
        <a:solidFill>
          <a:srgbClr val="FFFFFF"/>
        </a:solidFill>
        <a:effectLst/>
      </p:bgPr>
    </p:bg>
    <p:spTree>
      <p:nvGrpSpPr>
        <p:cNvPr id="1" name=""/>
        <p:cNvGrpSpPr/>
        <p:nvPr/>
      </p:nvGrpSpPr>
      <p:grpSpPr>
        <a:xfrm>
          <a:off x="0" y="0"/>
          <a:ext cx="0" cy="0"/>
          <a:chOff x="0" y="0"/>
          <a:chExt cx="0" cy="0"/>
        </a:xfrm>
      </p:grpSpPr>
      <p:pic>
        <p:nvPicPr>
          <p:cNvPr id="179" name="image1.png" descr="image1.png"/>
          <p:cNvPicPr>
            <a:picLocks noChangeAspect="1"/>
          </p:cNvPicPr>
          <p:nvPr/>
        </p:nvPicPr>
        <p:blipFill>
          <a:blip r:embed="rId2"/>
          <a:srcRect l="45416" t="14815" r="4583" b="43517"/>
          <a:stretch>
            <a:fillRect/>
          </a:stretch>
        </p:blipFill>
        <p:spPr>
          <a:xfrm>
            <a:off x="0" y="0"/>
            <a:ext cx="9144000" cy="6858000"/>
          </a:xfrm>
          <a:prstGeom prst="rect">
            <a:avLst/>
          </a:prstGeom>
          <a:ln w="12700"/>
        </p:spPr>
      </p:pic>
      <p:sp>
        <p:nvSpPr>
          <p:cNvPr id="180" name="Title Text"/>
          <p:cNvSpPr txBox="1">
            <a:spLocks noGrp="1"/>
          </p:cNvSpPr>
          <p:nvPr>
            <p:ph type="title"/>
          </p:nvPr>
        </p:nvSpPr>
        <p:spPr>
          <a:xfrm>
            <a:off x="685800" y="1828800"/>
            <a:ext cx="7772400" cy="2057400"/>
          </a:xfrm>
          <a:prstGeom prst="rect">
            <a:avLst/>
          </a:prstGeom>
        </p:spPr>
        <p:txBody>
          <a:bodyPr lIns="38100" tIns="38100" rIns="38100" bIns="38100"/>
          <a:lstStyle>
            <a:lvl1pPr marL="0" marR="0">
              <a:defRPr>
                <a:solidFill>
                  <a:srgbClr val="000000"/>
                </a:solidFill>
                <a:uFill>
                  <a:solidFill>
                    <a:srgbClr val="000000"/>
                  </a:solidFill>
                </a:uFill>
                <a:latin typeface="Gill Sans"/>
                <a:ea typeface="Gill Sans"/>
                <a:cs typeface="Gill Sans"/>
                <a:sym typeface="Gill Sans"/>
              </a:defRPr>
            </a:lvl1pPr>
          </a:lstStyle>
          <a:p>
            <a:r>
              <a:t>Title Text</a:t>
            </a:r>
          </a:p>
        </p:txBody>
      </p:sp>
      <p:sp>
        <p:nvSpPr>
          <p:cNvPr id="181" name="Body Level One…"/>
          <p:cNvSpPr txBox="1">
            <a:spLocks noGrp="1"/>
          </p:cNvSpPr>
          <p:nvPr>
            <p:ph type="body" sz="half" idx="1"/>
          </p:nvPr>
        </p:nvSpPr>
        <p:spPr>
          <a:xfrm>
            <a:off x="1371600" y="3886200"/>
            <a:ext cx="6400800" cy="2971800"/>
          </a:xfrm>
          <a:prstGeom prst="rect">
            <a:avLst/>
          </a:prstGeom>
        </p:spPr>
        <p:txBody>
          <a:bodyPr lIns="38100" tIns="38100" rIns="38100" bIns="38100"/>
          <a:lstStyle>
            <a:lvl1pPr marL="0" marR="0" indent="0" algn="ctr">
              <a:spcBef>
                <a:spcPts val="700"/>
              </a:spcBef>
              <a:buClr>
                <a:srgbClr val="000000"/>
              </a:buClr>
              <a:buSzTx/>
              <a:buNone/>
              <a:defRPr b="1">
                <a:solidFill>
                  <a:srgbClr val="000000"/>
                </a:solidFill>
                <a:uFill>
                  <a:solidFill>
                    <a:srgbClr val="000000"/>
                  </a:solidFill>
                </a:uFill>
                <a:latin typeface="Gill Sans"/>
                <a:ea typeface="Gill Sans"/>
                <a:cs typeface="Gill Sans"/>
                <a:sym typeface="Gill Sans"/>
              </a:defRPr>
            </a:lvl1pPr>
            <a:lvl2pPr marL="860425" marR="0" indent="-288925">
              <a:spcBef>
                <a:spcPts val="600"/>
              </a:spcBef>
              <a:buClr>
                <a:srgbClr val="000000"/>
              </a:buClr>
              <a:buSzPct val="85000"/>
              <a:buChar char="o"/>
              <a:defRPr>
                <a:solidFill>
                  <a:srgbClr val="000000"/>
                </a:solidFill>
                <a:uFill>
                  <a:solidFill>
                    <a:srgbClr val="000000"/>
                  </a:solidFill>
                </a:uFill>
                <a:latin typeface="Gill Sans Light"/>
                <a:ea typeface="Gill Sans Light"/>
                <a:cs typeface="Gill Sans Light"/>
                <a:sym typeface="Gill Sans Light"/>
              </a:defRPr>
            </a:lvl2pPr>
            <a:lvl3pPr marL="1338262" marR="0" indent="-287337">
              <a:spcBef>
                <a:spcPts val="500"/>
              </a:spcBef>
              <a:buClr>
                <a:srgbClr val="000000"/>
              </a:buClr>
              <a:buFont typeface="Times Roman"/>
              <a:defRPr>
                <a:solidFill>
                  <a:srgbClr val="000000"/>
                </a:solidFill>
                <a:uFill>
                  <a:solidFill>
                    <a:srgbClr val="000000"/>
                  </a:solidFill>
                </a:uFill>
                <a:latin typeface="Gill Sans Light"/>
                <a:ea typeface="Gill Sans Light"/>
                <a:cs typeface="Gill Sans Light"/>
                <a:sym typeface="Gill Sans Light"/>
              </a:defRPr>
            </a:lvl3pPr>
            <a:lvl4pPr marL="1806575" marR="0" indent="-277813">
              <a:spcBef>
                <a:spcPts val="400"/>
              </a:spcBef>
              <a:buClr>
                <a:srgbClr val="000000"/>
              </a:buClr>
              <a:defRPr>
                <a:solidFill>
                  <a:srgbClr val="000000"/>
                </a:solidFill>
                <a:uFill>
                  <a:solidFill>
                    <a:srgbClr val="000000"/>
                  </a:solidFill>
                </a:uFill>
                <a:latin typeface="Gill Sans Light"/>
                <a:ea typeface="Gill Sans Light"/>
                <a:cs typeface="Gill Sans Light"/>
                <a:sym typeface="Gill Sans Light"/>
              </a:defRPr>
            </a:lvl4pPr>
            <a:lvl5pPr marL="2286000" marR="0" indent="-288925">
              <a:spcBef>
                <a:spcPts val="400"/>
              </a:spcBef>
              <a:buClr>
                <a:srgbClr val="000000"/>
              </a:buClr>
              <a:buSzPct val="80000"/>
              <a:buChar char=""/>
              <a:defRPr>
                <a:solidFill>
                  <a:srgbClr val="000000"/>
                </a:solidFill>
                <a:uFill>
                  <a:solidFill>
                    <a:srgbClr val="000000"/>
                  </a:solidFill>
                </a:uFill>
                <a:latin typeface="Gill Sans Light"/>
                <a:ea typeface="Gill Sans Light"/>
                <a:cs typeface="Gill Sans Light"/>
                <a:sym typeface="Gill Sans Light"/>
              </a:defRPr>
            </a:lvl5pPr>
          </a:lstStyle>
          <a:p>
            <a:r>
              <a:t>Body Level One</a:t>
            </a:r>
          </a:p>
          <a:p>
            <a:pPr lvl="1"/>
            <a:r>
              <a:t>Body Level Two</a:t>
            </a:r>
          </a:p>
          <a:p>
            <a:pPr lvl="2"/>
            <a:r>
              <a:t>Body Level Three</a:t>
            </a:r>
          </a:p>
          <a:p>
            <a:pPr lvl="3"/>
            <a:r>
              <a:t>Body Level Four</a:t>
            </a:r>
          </a:p>
          <a:p>
            <a:pPr lvl="4"/>
            <a:r>
              <a:t>Body Level Five</a:t>
            </a:r>
          </a:p>
        </p:txBody>
      </p:sp>
      <p:sp>
        <p:nvSpPr>
          <p:cNvPr id="182" name="Slide Number"/>
          <p:cNvSpPr txBox="1">
            <a:spLocks noGrp="1"/>
          </p:cNvSpPr>
          <p:nvPr>
            <p:ph type="sldNum" sz="quarter" idx="2"/>
          </p:nvPr>
        </p:nvSpPr>
        <p:spPr>
          <a:xfrm>
            <a:off x="8420100" y="6442075"/>
            <a:ext cx="266700" cy="279400"/>
          </a:xfrm>
          <a:prstGeom prst="rect">
            <a:avLst/>
          </a:prstGeom>
        </p:spPr>
        <p:txBody>
          <a:bodyPr/>
          <a:lstStyle>
            <a:lvl1pPr algn="r" defTabSz="914400">
              <a:defRPr sz="1200">
                <a:solidFill>
                  <a:srgbClr val="000000"/>
                </a:solidFill>
                <a:uFill>
                  <a:solidFill>
                    <a:srgbClr val="000000"/>
                  </a:solidFill>
                </a:uFill>
                <a:latin typeface="Gill Sans Light"/>
                <a:ea typeface="Gill Sans Light"/>
                <a:cs typeface="Gill Sans Light"/>
                <a:sym typeface="Gill Sans Light"/>
              </a:defRPr>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mp; Bullets">
    <p:bg>
      <p:bgPr>
        <a:solidFill>
          <a:srgbClr val="FFFFFF"/>
        </a:solidFill>
        <a:effectLst/>
      </p:bgPr>
    </p:bg>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lvl1pPr>
              <a:defRPr>
                <a:solidFill>
                  <a:srgbClr val="000000"/>
                </a:solidFill>
                <a:uFill>
                  <a:solidFill>
                    <a:srgbClr val="000000"/>
                  </a:solidFill>
                </a:uFill>
                <a:latin typeface="+mn-lt"/>
                <a:ea typeface="+mn-ea"/>
                <a:cs typeface="+mn-cs"/>
                <a:sym typeface="Times Roman"/>
              </a:defRPr>
            </a:lvl1pPr>
          </a:lstStyle>
          <a:p>
            <a:r>
              <a:t>Title Text</a:t>
            </a:r>
          </a:p>
        </p:txBody>
      </p:sp>
      <p:sp>
        <p:nvSpPr>
          <p:cNvPr id="21" name="Body Level One…"/>
          <p:cNvSpPr txBox="1">
            <a:spLocks noGrp="1"/>
          </p:cNvSpPr>
          <p:nvPr>
            <p:ph type="body" idx="1"/>
          </p:nvPr>
        </p:nvSpPr>
        <p:spPr>
          <a:prstGeom prst="rect">
            <a:avLst/>
          </a:prstGeom>
        </p:spPr>
        <p:txBody>
          <a:bodyPr/>
          <a:lstStyle>
            <a:lvl1pPr>
              <a:spcBef>
                <a:spcPts val="700"/>
              </a:spcBef>
              <a:defRPr>
                <a:solidFill>
                  <a:srgbClr val="000000"/>
                </a:solidFill>
                <a:uFill>
                  <a:solidFill>
                    <a:srgbClr val="000000"/>
                  </a:solidFill>
                </a:uFill>
                <a:latin typeface="+mn-lt"/>
                <a:ea typeface="+mn-ea"/>
                <a:cs typeface="+mn-cs"/>
                <a:sym typeface="Times Roman"/>
              </a:defRPr>
            </a:lvl1pPr>
            <a:lvl2pPr>
              <a:spcBef>
                <a:spcPts val="600"/>
              </a:spcBef>
              <a:defRPr>
                <a:solidFill>
                  <a:srgbClr val="000000"/>
                </a:solidFill>
                <a:uFill>
                  <a:solidFill>
                    <a:srgbClr val="000000"/>
                  </a:solidFill>
                </a:uFill>
                <a:latin typeface="+mn-lt"/>
                <a:ea typeface="+mn-ea"/>
                <a:cs typeface="+mn-cs"/>
                <a:sym typeface="Times Roman"/>
              </a:defRPr>
            </a:lvl2pPr>
            <a:lvl3pPr>
              <a:spcBef>
                <a:spcPts val="500"/>
              </a:spcBef>
              <a:defRPr>
                <a:solidFill>
                  <a:srgbClr val="000000"/>
                </a:solidFill>
                <a:uFill>
                  <a:solidFill>
                    <a:srgbClr val="000000"/>
                  </a:solidFill>
                </a:uFill>
                <a:latin typeface="+mn-lt"/>
                <a:ea typeface="+mn-ea"/>
                <a:cs typeface="+mn-cs"/>
                <a:sym typeface="Times Roman"/>
              </a:defRPr>
            </a:lvl3pPr>
            <a:lvl4pPr>
              <a:spcBef>
                <a:spcPts val="400"/>
              </a:spcBef>
              <a:defRPr>
                <a:solidFill>
                  <a:srgbClr val="000000"/>
                </a:solidFill>
                <a:uFill>
                  <a:solidFill>
                    <a:srgbClr val="000000"/>
                  </a:solidFill>
                </a:uFill>
                <a:latin typeface="+mn-lt"/>
                <a:ea typeface="+mn-ea"/>
                <a:cs typeface="+mn-cs"/>
                <a:sym typeface="Times Roman"/>
              </a:defRPr>
            </a:lvl4pPr>
            <a:lvl5pPr>
              <a:spcBef>
                <a:spcPts val="400"/>
              </a:spcBef>
              <a:defRPr>
                <a:solidFill>
                  <a:srgbClr val="000000"/>
                </a:solidFill>
                <a:uFill>
                  <a:solidFill>
                    <a:srgbClr val="000000"/>
                  </a:solidFill>
                </a:uFill>
                <a:latin typeface="+mn-lt"/>
                <a:ea typeface="+mn-ea"/>
                <a:cs typeface="+mn-cs"/>
                <a:sym typeface="Times Roman"/>
              </a:defRPr>
            </a:lvl5p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xfrm>
            <a:off x="7359650" y="6248400"/>
            <a:ext cx="292100" cy="330200"/>
          </a:xfrm>
          <a:prstGeom prst="rect">
            <a:avLst/>
          </a:prstGeom>
        </p:spPr>
        <p:txBody>
          <a:bodyPr/>
          <a:lstStyle>
            <a:lvl1pPr>
              <a:defRPr sz="1400">
                <a:solidFill>
                  <a:srgbClr val="000000"/>
                </a:solidFill>
                <a:uFill>
                  <a:solidFill>
                    <a:srgbClr val="000000"/>
                  </a:solidFill>
                </a:uFill>
              </a:defRPr>
            </a:lvl1pPr>
          </a:lstStyle>
          <a:p>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Title Slide">
    <p:bg>
      <p:bgPr>
        <a:solidFill>
          <a:srgbClr val="FFFFFF"/>
        </a:solidFill>
        <a:effectLst/>
      </p:bgPr>
    </p:bg>
    <p:spTree>
      <p:nvGrpSpPr>
        <p:cNvPr id="1" name=""/>
        <p:cNvGrpSpPr/>
        <p:nvPr/>
      </p:nvGrpSpPr>
      <p:grpSpPr>
        <a:xfrm>
          <a:off x="0" y="0"/>
          <a:ext cx="0" cy="0"/>
          <a:chOff x="0" y="0"/>
          <a:chExt cx="0" cy="0"/>
        </a:xfrm>
      </p:grpSpPr>
      <p:sp>
        <p:nvSpPr>
          <p:cNvPr id="189" name="Title Text"/>
          <p:cNvSpPr txBox="1">
            <a:spLocks noGrp="1"/>
          </p:cNvSpPr>
          <p:nvPr>
            <p:ph type="title"/>
          </p:nvPr>
        </p:nvSpPr>
        <p:spPr>
          <a:xfrm>
            <a:off x="2386012" y="2130426"/>
            <a:ext cx="4371976" cy="1470025"/>
          </a:xfrm>
          <a:prstGeom prst="rect">
            <a:avLst/>
          </a:prstGeom>
        </p:spPr>
        <p:txBody>
          <a:bodyPr lIns="34289" tIns="34289" rIns="34289" bIns="34289">
            <a:normAutofit/>
          </a:bodyPr>
          <a:lstStyle>
            <a:lvl1pPr marL="0" marR="0" defTabSz="342900">
              <a:defRPr sz="3200">
                <a:solidFill>
                  <a:srgbClr val="000000"/>
                </a:solidFill>
                <a:uFillTx/>
                <a:latin typeface="Calibri"/>
                <a:ea typeface="Calibri"/>
                <a:cs typeface="Calibri"/>
                <a:sym typeface="Calibri"/>
              </a:defRPr>
            </a:lvl1pPr>
          </a:lstStyle>
          <a:p>
            <a:r>
              <a:t>Title Text</a:t>
            </a:r>
          </a:p>
        </p:txBody>
      </p:sp>
      <p:sp>
        <p:nvSpPr>
          <p:cNvPr id="190" name="Body Level One…"/>
          <p:cNvSpPr txBox="1">
            <a:spLocks noGrp="1"/>
          </p:cNvSpPr>
          <p:nvPr>
            <p:ph type="body" sz="quarter" idx="1"/>
          </p:nvPr>
        </p:nvSpPr>
        <p:spPr>
          <a:xfrm>
            <a:off x="2771775" y="3886200"/>
            <a:ext cx="3600450" cy="1752600"/>
          </a:xfrm>
          <a:prstGeom prst="rect">
            <a:avLst/>
          </a:prstGeom>
        </p:spPr>
        <p:txBody>
          <a:bodyPr lIns="34289" tIns="34289" rIns="34289" bIns="34289">
            <a:normAutofit/>
          </a:bodyPr>
          <a:lstStyle>
            <a:lvl1pPr marL="0" marR="0" indent="0" algn="ctr" defTabSz="342900">
              <a:spcBef>
                <a:spcPts val="500"/>
              </a:spcBef>
              <a:buSzTx/>
              <a:buNone/>
              <a:defRPr sz="2400">
                <a:solidFill>
                  <a:srgbClr val="888888"/>
                </a:solidFill>
                <a:uFillTx/>
                <a:latin typeface="Calibri"/>
                <a:ea typeface="Calibri"/>
                <a:cs typeface="Calibri"/>
                <a:sym typeface="Calibri"/>
              </a:defRPr>
            </a:lvl1pPr>
            <a:lvl2pPr marL="0" marR="0" indent="457200" algn="ctr" defTabSz="342900">
              <a:spcBef>
                <a:spcPts val="500"/>
              </a:spcBef>
              <a:buSzTx/>
              <a:buNone/>
              <a:defRPr sz="2400">
                <a:solidFill>
                  <a:srgbClr val="888888"/>
                </a:solidFill>
                <a:uFillTx/>
                <a:latin typeface="Calibri"/>
                <a:ea typeface="Calibri"/>
                <a:cs typeface="Calibri"/>
                <a:sym typeface="Calibri"/>
              </a:defRPr>
            </a:lvl2pPr>
            <a:lvl3pPr marL="0" marR="0" indent="914400" algn="ctr" defTabSz="342900">
              <a:spcBef>
                <a:spcPts val="500"/>
              </a:spcBef>
              <a:buSzTx/>
              <a:buNone/>
              <a:defRPr>
                <a:solidFill>
                  <a:srgbClr val="888888"/>
                </a:solidFill>
                <a:uFillTx/>
                <a:latin typeface="Calibri"/>
                <a:ea typeface="Calibri"/>
                <a:cs typeface="Calibri"/>
                <a:sym typeface="Calibri"/>
              </a:defRPr>
            </a:lvl3pPr>
            <a:lvl4pPr marL="0" marR="0" indent="1371600" algn="ctr" defTabSz="342900">
              <a:spcBef>
                <a:spcPts val="500"/>
              </a:spcBef>
              <a:buSzTx/>
              <a:buNone/>
              <a:defRPr sz="2400">
                <a:solidFill>
                  <a:srgbClr val="888888"/>
                </a:solidFill>
                <a:uFillTx/>
                <a:latin typeface="Calibri"/>
                <a:ea typeface="Calibri"/>
                <a:cs typeface="Calibri"/>
                <a:sym typeface="Calibri"/>
              </a:defRPr>
            </a:lvl4pPr>
            <a:lvl5pPr marL="0" marR="0" indent="1828800" algn="ctr" defTabSz="342900">
              <a:spcBef>
                <a:spcPts val="500"/>
              </a:spcBef>
              <a:buSzTx/>
              <a:buNone/>
              <a:defRPr sz="2400">
                <a:solidFill>
                  <a:srgbClr val="888888"/>
                </a:solidFill>
                <a:uFillTx/>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91" name="Slide Number"/>
          <p:cNvSpPr txBox="1">
            <a:spLocks noGrp="1"/>
          </p:cNvSpPr>
          <p:nvPr>
            <p:ph type="sldNum" sz="quarter" idx="2"/>
          </p:nvPr>
        </p:nvSpPr>
        <p:spPr>
          <a:xfrm>
            <a:off x="6689432" y="6447385"/>
            <a:ext cx="197144" cy="183055"/>
          </a:xfrm>
          <a:prstGeom prst="rect">
            <a:avLst/>
          </a:prstGeom>
        </p:spPr>
        <p:txBody>
          <a:bodyPr lIns="34289" tIns="34289" rIns="34289" bIns="34289" anchor="ctr"/>
          <a:lstStyle>
            <a:lvl1pPr algn="r" defTabSz="342900">
              <a:defRPr sz="900">
                <a:solidFill>
                  <a:srgbClr val="888888"/>
                </a:solidFill>
                <a:uFillTx/>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Default - Title and Content">
    <p:spTree>
      <p:nvGrpSpPr>
        <p:cNvPr id="1" name=""/>
        <p:cNvGrpSpPr/>
        <p:nvPr/>
      </p:nvGrpSpPr>
      <p:grpSpPr>
        <a:xfrm>
          <a:off x="0" y="0"/>
          <a:ext cx="0" cy="0"/>
          <a:chOff x="0" y="0"/>
          <a:chExt cx="0" cy="0"/>
        </a:xfrm>
      </p:grpSpPr>
      <p:sp>
        <p:nvSpPr>
          <p:cNvPr id="198" name="Title Text"/>
          <p:cNvSpPr txBox="1">
            <a:spLocks noGrp="1"/>
          </p:cNvSpPr>
          <p:nvPr>
            <p:ph type="title"/>
          </p:nvPr>
        </p:nvSpPr>
        <p:spPr>
          <a:prstGeom prst="rect">
            <a:avLst/>
          </a:prstGeom>
        </p:spPr>
        <p:txBody>
          <a:bodyPr lIns="38100" tIns="38100" rIns="38100" bIns="38100"/>
          <a:lstStyle>
            <a:lvl1pPr marL="0" marR="0"/>
          </a:lstStyle>
          <a:p>
            <a:r>
              <a:t>Title Text</a:t>
            </a:r>
          </a:p>
        </p:txBody>
      </p:sp>
      <p:sp>
        <p:nvSpPr>
          <p:cNvPr id="199" name="Body Level One…"/>
          <p:cNvSpPr txBox="1">
            <a:spLocks noGrp="1"/>
          </p:cNvSpPr>
          <p:nvPr>
            <p:ph type="body" idx="1"/>
          </p:nvPr>
        </p:nvSpPr>
        <p:spPr>
          <a:prstGeom prst="rect">
            <a:avLst/>
          </a:prstGeom>
        </p:spPr>
        <p:txBody>
          <a:bodyPr lIns="38100" tIns="38100" rIns="38100" bIns="38100"/>
          <a:lstStyle>
            <a:lvl1pPr marL="342900" marR="0">
              <a:spcBef>
                <a:spcPts val="700"/>
              </a:spcBef>
              <a:buClr>
                <a:srgbClr val="FEF048"/>
              </a:buClr>
            </a:lvl1pPr>
            <a:lvl2pPr marL="742950" marR="0">
              <a:spcBef>
                <a:spcPts val="600"/>
              </a:spcBef>
              <a:buClr>
                <a:srgbClr val="FEF048"/>
              </a:buClr>
            </a:lvl2pPr>
            <a:lvl3pPr marL="1143000" marR="0">
              <a:spcBef>
                <a:spcPts val="500"/>
              </a:spcBef>
              <a:buClr>
                <a:srgbClr val="FEF048"/>
              </a:buClr>
            </a:lvl3pPr>
            <a:lvl4pPr marL="1600200" marR="0">
              <a:spcBef>
                <a:spcPts val="400"/>
              </a:spcBef>
              <a:buClr>
                <a:srgbClr val="FEF048"/>
              </a:buClr>
            </a:lvl4pPr>
            <a:lvl5pPr marL="2057400" marR="0">
              <a:spcBef>
                <a:spcPts val="400"/>
              </a:spcBef>
              <a:buClr>
                <a:srgbClr val="FEF048"/>
              </a:buClr>
            </a:lvl5pPr>
          </a:lstStyle>
          <a:p>
            <a:r>
              <a:t>Body Level One</a:t>
            </a:r>
          </a:p>
          <a:p>
            <a:pPr lvl="1"/>
            <a:r>
              <a:t>Body Level Two</a:t>
            </a:r>
          </a:p>
          <a:p>
            <a:pPr lvl="2"/>
            <a:r>
              <a:t>Body Level Three</a:t>
            </a:r>
          </a:p>
          <a:p>
            <a:pPr lvl="3"/>
            <a:r>
              <a:t>Body Level Four</a:t>
            </a:r>
          </a:p>
          <a:p>
            <a:pPr lvl="4"/>
            <a:r>
              <a:t>Body Level Five</a:t>
            </a:r>
          </a:p>
        </p:txBody>
      </p:sp>
      <p:sp>
        <p:nvSpPr>
          <p:cNvPr id="200" name="Slide Number"/>
          <p:cNvSpPr txBox="1">
            <a:spLocks noGrp="1"/>
          </p:cNvSpPr>
          <p:nvPr>
            <p:ph type="sldNum" sz="quarter" idx="2"/>
          </p:nvPr>
        </p:nvSpPr>
        <p:spPr>
          <a:xfrm>
            <a:off x="8420100" y="6442075"/>
            <a:ext cx="266700" cy="279400"/>
          </a:xfrm>
          <a:prstGeom prst="rect">
            <a:avLst/>
          </a:prstGeom>
        </p:spPr>
        <p:txBody>
          <a:bodyPr/>
          <a:lstStyle>
            <a:lvl1pPr algn="r" defTabSz="914400">
              <a:defRPr sz="1200"/>
            </a:lvl1pPr>
          </a:lstStyle>
          <a:p>
            <a:fld id="{86CB4B4D-7CA3-9044-876B-883B54F8677D}" type="slidenum">
              <a:t>‹#›</a:t>
            </a:fld>
            <a:endParaRP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Default 0">
    <p:bg>
      <p:bgPr>
        <a:blipFill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14" name="Slide Number"/>
          <p:cNvSpPr txBox="1">
            <a:spLocks noGrp="1"/>
          </p:cNvSpPr>
          <p:nvPr>
            <p:ph type="sldNum" sz="quarter" idx="2"/>
          </p:nvPr>
        </p:nvSpPr>
        <p:spPr>
          <a:xfrm>
            <a:off x="4419600" y="6172200"/>
            <a:ext cx="2133600" cy="368301"/>
          </a:xfrm>
          <a:prstGeom prst="rect">
            <a:avLst/>
          </a:prstGeom>
        </p:spPr>
        <p:txBody>
          <a:bodyPr lIns="45719" tIns="45719" rIns="45719" bIns="45719" anchor="ctr"/>
          <a:lstStyle>
            <a:lvl1pPr algn="r" defTabSz="914400">
              <a:defRPr sz="1200">
                <a:solidFill>
                  <a:srgbClr val="FDF039"/>
                </a:solidFill>
                <a:uFillTx/>
              </a:defRPr>
            </a:lvl1pPr>
          </a:lstStyle>
          <a:p>
            <a:fld id="{86CB4B4D-7CA3-9044-876B-883B54F8677D}" type="slidenum">
              <a:t>‹#›</a:t>
            </a:fld>
            <a:endParaRPr/>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Default 0">
    <p:bg>
      <p:bgPr>
        <a:solidFill>
          <a:srgbClr val="1B1B1B"/>
        </a:solidFill>
        <a:effectLst/>
      </p:bgPr>
    </p:bg>
    <p:spTree>
      <p:nvGrpSpPr>
        <p:cNvPr id="1" name=""/>
        <p:cNvGrpSpPr/>
        <p:nvPr/>
      </p:nvGrpSpPr>
      <p:grpSpPr>
        <a:xfrm>
          <a:off x="0" y="0"/>
          <a:ext cx="0" cy="0"/>
          <a:chOff x="0" y="0"/>
          <a:chExt cx="0" cy="0"/>
        </a:xfrm>
      </p:grpSpPr>
      <p:sp>
        <p:nvSpPr>
          <p:cNvPr id="221" name="Slide Number"/>
          <p:cNvSpPr txBox="1">
            <a:spLocks noGrp="1"/>
          </p:cNvSpPr>
          <p:nvPr>
            <p:ph type="sldNum" sz="quarter" idx="2"/>
          </p:nvPr>
        </p:nvSpPr>
        <p:spPr>
          <a:xfrm>
            <a:off x="4419600" y="6172200"/>
            <a:ext cx="2133600" cy="368301"/>
          </a:xfrm>
          <a:prstGeom prst="rect">
            <a:avLst/>
          </a:prstGeom>
        </p:spPr>
        <p:txBody>
          <a:bodyPr lIns="45719" tIns="45719" rIns="45719" bIns="45719" anchor="ctr"/>
          <a:lstStyle>
            <a:lvl1pPr algn="r" defTabSz="914400">
              <a:defRPr sz="1200">
                <a:solidFill>
                  <a:srgbClr val="000000"/>
                </a:solidFill>
                <a:uFillTx/>
              </a:defRPr>
            </a:lvl1pPr>
          </a:lstStyle>
          <a:p>
            <a:fld id="{86CB4B4D-7CA3-9044-876B-883B54F8677D}" type="slidenum">
              <a:t>‹#›</a:t>
            </a:fld>
            <a:endParaRPr/>
          </a:p>
        </p:txBody>
      </p:sp>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En blanco">
    <p:bg>
      <p:bgPr>
        <a:solidFill>
          <a:srgbClr val="FFFFFF"/>
        </a:solidFill>
        <a:effectLst/>
      </p:bgPr>
    </p:bg>
    <p:spTree>
      <p:nvGrpSpPr>
        <p:cNvPr id="1" name=""/>
        <p:cNvGrpSpPr/>
        <p:nvPr/>
      </p:nvGrpSpPr>
      <p:grpSpPr>
        <a:xfrm>
          <a:off x="0" y="0"/>
          <a:ext cx="0" cy="0"/>
          <a:chOff x="0" y="0"/>
          <a:chExt cx="0" cy="0"/>
        </a:xfrm>
      </p:grpSpPr>
      <p:grpSp>
        <p:nvGrpSpPr>
          <p:cNvPr id="231" name="Group"/>
          <p:cNvGrpSpPr/>
          <p:nvPr/>
        </p:nvGrpSpPr>
        <p:grpSpPr>
          <a:xfrm>
            <a:off x="1077057" y="1061097"/>
            <a:ext cx="7715252" cy="701762"/>
            <a:chOff x="0" y="24"/>
            <a:chExt cx="7715250" cy="701760"/>
          </a:xfrm>
        </p:grpSpPr>
        <p:sp>
          <p:nvSpPr>
            <p:cNvPr id="228" name="Line"/>
            <p:cNvSpPr/>
            <p:nvPr/>
          </p:nvSpPr>
          <p:spPr>
            <a:xfrm rot="10800000">
              <a:off x="3165229" y="128420"/>
              <a:ext cx="4550022" cy="573365"/>
            </a:xfrm>
            <a:custGeom>
              <a:avLst/>
              <a:gdLst/>
              <a:ahLst/>
              <a:cxnLst>
                <a:cxn ang="0">
                  <a:pos x="wd2" y="hd2"/>
                </a:cxn>
                <a:cxn ang="5400000">
                  <a:pos x="wd2" y="hd2"/>
                </a:cxn>
                <a:cxn ang="10800000">
                  <a:pos x="wd2" y="hd2"/>
                </a:cxn>
                <a:cxn ang="16200000">
                  <a:pos x="wd2" y="hd2"/>
                </a:cxn>
              </a:cxnLst>
              <a:rect l="0" t="0" r="r" b="b"/>
              <a:pathLst>
                <a:path w="21600" h="20868" extrusionOk="0">
                  <a:moveTo>
                    <a:pt x="0" y="20868"/>
                  </a:moveTo>
                  <a:cubicBezTo>
                    <a:pt x="1717" y="14324"/>
                    <a:pt x="3433" y="7780"/>
                    <a:pt x="6059" y="7688"/>
                  </a:cubicBezTo>
                  <a:cubicBezTo>
                    <a:pt x="8684" y="7597"/>
                    <a:pt x="13162" y="21600"/>
                    <a:pt x="15752" y="20319"/>
                  </a:cubicBezTo>
                  <a:cubicBezTo>
                    <a:pt x="18342" y="19037"/>
                    <a:pt x="21600" y="0"/>
                    <a:pt x="21600" y="0"/>
                  </a:cubicBezTo>
                </a:path>
              </a:pathLst>
            </a:custGeom>
            <a:noFill/>
            <a:ln w="12700" cap="flat">
              <a:solidFill>
                <a:srgbClr val="26DAA2"/>
              </a:solidFill>
              <a:prstDash val="solid"/>
              <a:miter lim="800000"/>
            </a:ln>
            <a:effectLst/>
          </p:spPr>
          <p:txBody>
            <a:bodyPr wrap="square" lIns="42202" tIns="42202" rIns="42202" bIns="42202" numCol="1" anchor="ctr">
              <a:noAutofit/>
            </a:bodyPr>
            <a:lstStyle/>
            <a:p>
              <a:pPr algn="ctr" defTabSz="914400">
                <a:defRPr sz="1800">
                  <a:latin typeface="Calibri"/>
                  <a:ea typeface="Calibri"/>
                  <a:cs typeface="Calibri"/>
                  <a:sym typeface="Calibri"/>
                </a:defRPr>
              </a:pPr>
              <a:endParaRPr/>
            </a:p>
          </p:txBody>
        </p:sp>
        <p:sp>
          <p:nvSpPr>
            <p:cNvPr id="229" name="Line"/>
            <p:cNvSpPr/>
            <p:nvPr/>
          </p:nvSpPr>
          <p:spPr>
            <a:xfrm>
              <a:off x="-1" y="206267"/>
              <a:ext cx="6504844" cy="464236"/>
            </a:xfrm>
            <a:custGeom>
              <a:avLst/>
              <a:gdLst/>
              <a:ahLst/>
              <a:cxnLst>
                <a:cxn ang="0">
                  <a:pos x="wd2" y="hd2"/>
                </a:cxn>
                <a:cxn ang="5400000">
                  <a:pos x="wd2" y="hd2"/>
                </a:cxn>
                <a:cxn ang="10800000">
                  <a:pos x="wd2" y="hd2"/>
                </a:cxn>
                <a:cxn ang="16200000">
                  <a:pos x="wd2" y="hd2"/>
                </a:cxn>
              </a:cxnLst>
              <a:rect l="0" t="0" r="r" b="b"/>
              <a:pathLst>
                <a:path w="21600" h="19007" extrusionOk="0">
                  <a:moveTo>
                    <a:pt x="21600" y="3661"/>
                  </a:moveTo>
                  <a:cubicBezTo>
                    <a:pt x="20120" y="7163"/>
                    <a:pt x="18640" y="10665"/>
                    <a:pt x="17140" y="10077"/>
                  </a:cubicBezTo>
                  <a:cubicBezTo>
                    <a:pt x="15639" y="9489"/>
                    <a:pt x="14345" y="-1311"/>
                    <a:pt x="12597" y="133"/>
                  </a:cubicBezTo>
                  <a:cubicBezTo>
                    <a:pt x="10848" y="1576"/>
                    <a:pt x="8749" y="17188"/>
                    <a:pt x="6649" y="18739"/>
                  </a:cubicBezTo>
                  <a:cubicBezTo>
                    <a:pt x="4550" y="20289"/>
                    <a:pt x="2275" y="14862"/>
                    <a:pt x="0" y="9436"/>
                  </a:cubicBezTo>
                </a:path>
              </a:pathLst>
            </a:custGeom>
            <a:noFill/>
            <a:ln w="12700" cap="flat">
              <a:solidFill>
                <a:srgbClr val="1FB3E1"/>
              </a:solidFill>
              <a:prstDash val="solid"/>
              <a:bevel/>
            </a:ln>
            <a:effectLst/>
          </p:spPr>
          <p:txBody>
            <a:bodyPr wrap="square" lIns="42202" tIns="42202" rIns="42202" bIns="42202" numCol="1" anchor="ctr">
              <a:noAutofit/>
            </a:bodyPr>
            <a:lstStyle/>
            <a:p>
              <a:pPr algn="ctr" defTabSz="914400">
                <a:defRPr sz="1800">
                  <a:latin typeface="Calibri"/>
                  <a:ea typeface="Calibri"/>
                  <a:cs typeface="Calibri"/>
                  <a:sym typeface="Calibri"/>
                </a:defRPr>
              </a:pPr>
              <a:endParaRPr/>
            </a:p>
          </p:txBody>
        </p:sp>
        <p:sp>
          <p:nvSpPr>
            <p:cNvPr id="230" name="Line"/>
            <p:cNvSpPr/>
            <p:nvPr/>
          </p:nvSpPr>
          <p:spPr>
            <a:xfrm>
              <a:off x="1356115" y="24"/>
              <a:ext cx="5040289" cy="580824"/>
            </a:xfrm>
            <a:custGeom>
              <a:avLst/>
              <a:gdLst/>
              <a:ahLst/>
              <a:cxnLst>
                <a:cxn ang="0">
                  <a:pos x="wd2" y="hd2"/>
                </a:cxn>
                <a:cxn ang="5400000">
                  <a:pos x="wd2" y="hd2"/>
                </a:cxn>
                <a:cxn ang="10800000">
                  <a:pos x="wd2" y="hd2"/>
                </a:cxn>
                <a:cxn ang="16200000">
                  <a:pos x="wd2" y="hd2"/>
                </a:cxn>
              </a:cxnLst>
              <a:rect l="0" t="0" r="r" b="b"/>
              <a:pathLst>
                <a:path w="21442" h="19025" extrusionOk="0">
                  <a:moveTo>
                    <a:pt x="21442" y="13197"/>
                  </a:moveTo>
                  <a:cubicBezTo>
                    <a:pt x="19828" y="6212"/>
                    <a:pt x="18214" y="-773"/>
                    <a:pt x="16188" y="69"/>
                  </a:cubicBezTo>
                  <a:cubicBezTo>
                    <a:pt x="14162" y="910"/>
                    <a:pt x="11756" y="15665"/>
                    <a:pt x="9289" y="18246"/>
                  </a:cubicBezTo>
                  <a:cubicBezTo>
                    <a:pt x="6821" y="20827"/>
                    <a:pt x="2920" y="16226"/>
                    <a:pt x="1381" y="15553"/>
                  </a:cubicBezTo>
                  <a:cubicBezTo>
                    <a:pt x="-158" y="14880"/>
                    <a:pt x="-52" y="14543"/>
                    <a:pt x="54" y="14207"/>
                  </a:cubicBezTo>
                </a:path>
              </a:pathLst>
            </a:custGeom>
            <a:noFill/>
            <a:ln w="25400" cap="flat">
              <a:solidFill>
                <a:srgbClr val="FFC000"/>
              </a:solidFill>
              <a:prstDash val="solid"/>
              <a:bevel/>
            </a:ln>
            <a:effectLst/>
          </p:spPr>
          <p:txBody>
            <a:bodyPr wrap="square" lIns="42202" tIns="42202" rIns="42202" bIns="42202" numCol="1" anchor="ctr">
              <a:noAutofit/>
            </a:bodyPr>
            <a:lstStyle/>
            <a:p>
              <a:pPr algn="ctr" defTabSz="914400">
                <a:defRPr sz="1800">
                  <a:latin typeface="Calibri"/>
                  <a:ea typeface="Calibri"/>
                  <a:cs typeface="Calibri"/>
                  <a:sym typeface="Calibri"/>
                </a:defRPr>
              </a:pPr>
              <a:endParaRPr/>
            </a:p>
          </p:txBody>
        </p:sp>
      </p:grpSp>
      <p:sp>
        <p:nvSpPr>
          <p:cNvPr id="232" name="Slide Number"/>
          <p:cNvSpPr txBox="1">
            <a:spLocks noGrp="1"/>
          </p:cNvSpPr>
          <p:nvPr>
            <p:ph type="sldNum" sz="quarter" idx="2"/>
          </p:nvPr>
        </p:nvSpPr>
        <p:spPr>
          <a:xfrm>
            <a:off x="6400800" y="6221255"/>
            <a:ext cx="1969477" cy="156866"/>
          </a:xfrm>
          <a:prstGeom prst="rect">
            <a:avLst/>
          </a:prstGeom>
        </p:spPr>
        <p:txBody>
          <a:bodyPr wrap="square" lIns="0" tIns="0" rIns="0" bIns="0" anchor="ctr"/>
          <a:lstStyle>
            <a:lvl1pPr algn="r" defTabSz="914400">
              <a:defRPr sz="1200">
                <a:solidFill>
                  <a:srgbClr val="898989"/>
                </a:solidFill>
                <a:uFillTx/>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Title &amp; Bullets - No Graphics">
    <p:spTree>
      <p:nvGrpSpPr>
        <p:cNvPr id="1" name=""/>
        <p:cNvGrpSpPr/>
        <p:nvPr/>
      </p:nvGrpSpPr>
      <p:grpSpPr>
        <a:xfrm>
          <a:off x="0" y="0"/>
          <a:ext cx="0" cy="0"/>
          <a:chOff x="0" y="0"/>
          <a:chExt cx="0" cy="0"/>
        </a:xfrm>
      </p:grpSpPr>
      <p:sp>
        <p:nvSpPr>
          <p:cNvPr id="239" name="Title Text"/>
          <p:cNvSpPr txBox="1">
            <a:spLocks noGrp="1"/>
          </p:cNvSpPr>
          <p:nvPr>
            <p:ph type="title"/>
          </p:nvPr>
        </p:nvSpPr>
        <p:spPr>
          <a:xfrm>
            <a:off x="984738" y="615461"/>
            <a:ext cx="7174524" cy="1477109"/>
          </a:xfrm>
          <a:prstGeom prst="rect">
            <a:avLst/>
          </a:prstGeom>
        </p:spPr>
        <p:txBody>
          <a:bodyPr lIns="46892" tIns="46892" rIns="46892" bIns="46892"/>
          <a:lstStyle/>
          <a:p>
            <a:r>
              <a:t>Title Text</a:t>
            </a:r>
          </a:p>
        </p:txBody>
      </p:sp>
      <p:sp>
        <p:nvSpPr>
          <p:cNvPr id="240" name="Body Level One…"/>
          <p:cNvSpPr txBox="1">
            <a:spLocks noGrp="1"/>
          </p:cNvSpPr>
          <p:nvPr>
            <p:ph type="body" idx="1"/>
          </p:nvPr>
        </p:nvSpPr>
        <p:spPr>
          <a:xfrm>
            <a:off x="984738" y="2092569"/>
            <a:ext cx="7174524" cy="4501662"/>
          </a:xfrm>
          <a:prstGeom prst="rect">
            <a:avLst/>
          </a:prstGeom>
        </p:spPr>
        <p:txBody>
          <a:bodyPr lIns="46892" tIns="46892" rIns="46892" bIns="46892"/>
          <a:lstStyle/>
          <a:p>
            <a:r>
              <a:t>Body Level One</a:t>
            </a:r>
          </a:p>
          <a:p>
            <a:pPr lvl="1"/>
            <a:r>
              <a:t>Body Level Two</a:t>
            </a:r>
          </a:p>
          <a:p>
            <a:pPr lvl="2"/>
            <a:r>
              <a:t>Body Level Three</a:t>
            </a:r>
          </a:p>
          <a:p>
            <a:pPr lvl="3"/>
            <a:r>
              <a:t>Body Level Four</a:t>
            </a:r>
          </a:p>
          <a:p>
            <a:pPr lvl="4"/>
            <a:r>
              <a:t>Body Level Five</a:t>
            </a:r>
          </a:p>
        </p:txBody>
      </p:sp>
      <p:sp>
        <p:nvSpPr>
          <p:cNvPr id="241" name="Slide Number"/>
          <p:cNvSpPr txBox="1">
            <a:spLocks noGrp="1"/>
          </p:cNvSpPr>
          <p:nvPr>
            <p:ph type="sldNum" sz="quarter" idx="2"/>
          </p:nvPr>
        </p:nvSpPr>
        <p:spPr>
          <a:xfrm>
            <a:off x="4366357" y="6160477"/>
            <a:ext cx="411286" cy="462085"/>
          </a:xfrm>
          <a:prstGeom prst="rect">
            <a:avLst/>
          </a:prstGeom>
        </p:spPr>
        <p:txBody>
          <a:bodyPr lIns="46892" tIns="46892" rIns="46892" bIns="46892"/>
          <a:lstStyle/>
          <a:p>
            <a:fld id="{86CB4B4D-7CA3-9044-876B-883B54F8677D}" type="slidenum">
              <a:t>‹#›</a:t>
            </a:fld>
            <a:endParaRPr/>
          </a:p>
        </p:txBody>
      </p:sp>
    </p:spTree>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Default">
    <p:bg>
      <p:bgPr>
        <a:solidFill>
          <a:srgbClr val="FFFFFF"/>
        </a:solidFill>
        <a:effectLst/>
      </p:bgPr>
    </p:bg>
    <p:spTree>
      <p:nvGrpSpPr>
        <p:cNvPr id="1" name=""/>
        <p:cNvGrpSpPr/>
        <p:nvPr/>
      </p:nvGrpSpPr>
      <p:grpSpPr>
        <a:xfrm>
          <a:off x="0" y="0"/>
          <a:ext cx="0" cy="0"/>
          <a:chOff x="0" y="0"/>
          <a:chExt cx="0" cy="0"/>
        </a:xfrm>
      </p:grpSpPr>
      <p:sp>
        <p:nvSpPr>
          <p:cNvPr id="248" name="Slide Number"/>
          <p:cNvSpPr txBox="1">
            <a:spLocks noGrp="1"/>
          </p:cNvSpPr>
          <p:nvPr>
            <p:ph type="sldNum" sz="quarter" idx="2"/>
          </p:nvPr>
        </p:nvSpPr>
        <p:spPr>
          <a:xfrm>
            <a:off x="6553200" y="6414761"/>
            <a:ext cx="2133600" cy="248303"/>
          </a:xfrm>
          <a:prstGeom prst="rect">
            <a:avLst/>
          </a:prstGeom>
        </p:spPr>
        <p:txBody>
          <a:bodyPr wrap="square" lIns="45718" tIns="45718" rIns="45718" bIns="45718" anchor="ctr"/>
          <a:lstStyle>
            <a:lvl1pPr algn="r" defTabSz="914400">
              <a:defRPr sz="1200">
                <a:solidFill>
                  <a:srgbClr val="898989"/>
                </a:solidFill>
                <a:uFillTx/>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mp; Bullets copy">
    <p:bg>
      <p:bgPr>
        <a:solidFill>
          <a:srgbClr val="0433FF"/>
        </a:solidFill>
        <a:effectLst/>
      </p:bgPr>
    </p:bg>
    <p:spTree>
      <p:nvGrpSpPr>
        <p:cNvPr id="1" name=""/>
        <p:cNvGrpSpPr/>
        <p:nvPr/>
      </p:nvGrpSpPr>
      <p:grpSpPr>
        <a:xfrm>
          <a:off x="0" y="0"/>
          <a:ext cx="0" cy="0"/>
          <a:chOff x="0" y="0"/>
          <a:chExt cx="0" cy="0"/>
        </a:xfrm>
      </p:grpSpPr>
      <p:sp>
        <p:nvSpPr>
          <p:cNvPr id="29" name="Title Text"/>
          <p:cNvSpPr txBox="1">
            <a:spLocks noGrp="1"/>
          </p:cNvSpPr>
          <p:nvPr>
            <p:ph type="title"/>
          </p:nvPr>
        </p:nvSpPr>
        <p:spPr>
          <a:prstGeom prst="rect">
            <a:avLst/>
          </a:prstGeom>
        </p:spPr>
        <p:txBody>
          <a:bodyPr/>
          <a:lstStyle>
            <a:lvl1pPr>
              <a:defRPr>
                <a:solidFill>
                  <a:srgbClr val="00FDFF"/>
                </a:solidFill>
                <a:uFill>
                  <a:solidFill>
                    <a:srgbClr val="00FDFF"/>
                  </a:solidFill>
                </a:uFill>
                <a:latin typeface="+mn-lt"/>
                <a:ea typeface="+mn-ea"/>
                <a:cs typeface="+mn-cs"/>
                <a:sym typeface="Times Roman"/>
              </a:defRPr>
            </a:lvl1pPr>
          </a:lstStyle>
          <a:p>
            <a:r>
              <a:t>Title Text</a:t>
            </a:r>
          </a:p>
        </p:txBody>
      </p:sp>
      <p:sp>
        <p:nvSpPr>
          <p:cNvPr id="30" name="Body Level One…"/>
          <p:cNvSpPr txBox="1">
            <a:spLocks noGrp="1"/>
          </p:cNvSpPr>
          <p:nvPr>
            <p:ph type="body" idx="1"/>
          </p:nvPr>
        </p:nvSpPr>
        <p:spPr>
          <a:prstGeom prst="rect">
            <a:avLst/>
          </a:prstGeom>
        </p:spPr>
        <p:txBody>
          <a:bodyPr/>
          <a:lstStyle>
            <a:lvl1pPr>
              <a:spcBef>
                <a:spcPts val="700"/>
              </a:spcBef>
              <a:defRPr>
                <a:solidFill>
                  <a:srgbClr val="FFFB00"/>
                </a:solidFill>
                <a:uFill>
                  <a:solidFill>
                    <a:srgbClr val="FFFB00"/>
                  </a:solidFill>
                </a:uFill>
                <a:latin typeface="+mn-lt"/>
                <a:ea typeface="+mn-ea"/>
                <a:cs typeface="+mn-cs"/>
                <a:sym typeface="Times Roman"/>
              </a:defRPr>
            </a:lvl1pPr>
            <a:lvl2pPr>
              <a:spcBef>
                <a:spcPts val="600"/>
              </a:spcBef>
              <a:defRPr>
                <a:solidFill>
                  <a:srgbClr val="FFFB00"/>
                </a:solidFill>
                <a:uFill>
                  <a:solidFill>
                    <a:srgbClr val="FFFB00"/>
                  </a:solidFill>
                </a:uFill>
                <a:latin typeface="+mn-lt"/>
                <a:ea typeface="+mn-ea"/>
                <a:cs typeface="+mn-cs"/>
                <a:sym typeface="Times Roman"/>
              </a:defRPr>
            </a:lvl2pPr>
            <a:lvl3pPr>
              <a:spcBef>
                <a:spcPts val="500"/>
              </a:spcBef>
              <a:defRPr>
                <a:solidFill>
                  <a:srgbClr val="FFFB00"/>
                </a:solidFill>
                <a:uFill>
                  <a:solidFill>
                    <a:srgbClr val="FFFB00"/>
                  </a:solidFill>
                </a:uFill>
                <a:latin typeface="+mn-lt"/>
                <a:ea typeface="+mn-ea"/>
                <a:cs typeface="+mn-cs"/>
                <a:sym typeface="Times Roman"/>
              </a:defRPr>
            </a:lvl3pPr>
            <a:lvl4pPr>
              <a:spcBef>
                <a:spcPts val="400"/>
              </a:spcBef>
              <a:defRPr>
                <a:solidFill>
                  <a:srgbClr val="FFFB00"/>
                </a:solidFill>
                <a:uFill>
                  <a:solidFill>
                    <a:srgbClr val="FFFB00"/>
                  </a:solidFill>
                </a:uFill>
                <a:latin typeface="+mn-lt"/>
                <a:ea typeface="+mn-ea"/>
                <a:cs typeface="+mn-cs"/>
                <a:sym typeface="Times Roman"/>
              </a:defRPr>
            </a:lvl4pPr>
            <a:lvl5pPr>
              <a:spcBef>
                <a:spcPts val="400"/>
              </a:spcBef>
              <a:defRPr>
                <a:solidFill>
                  <a:srgbClr val="FFFB00"/>
                </a:solidFill>
                <a:uFill>
                  <a:solidFill>
                    <a:srgbClr val="FFFB00"/>
                  </a:solidFill>
                </a:uFill>
                <a:latin typeface="+mn-lt"/>
                <a:ea typeface="+mn-ea"/>
                <a:cs typeface="+mn-cs"/>
                <a:sym typeface="Times Roman"/>
              </a:defRPr>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prstGeom prst="rect">
            <a:avLst/>
          </a:prstGeom>
        </p:spPr>
        <p:txBody>
          <a:bodyPr/>
          <a:lstStyle>
            <a:lvl1pPr>
              <a:defRPr>
                <a:solidFill>
                  <a:srgbClr val="FFFB00"/>
                </a:solidFill>
                <a:uFill>
                  <a:solidFill>
                    <a:srgbClr val="FFFB00"/>
                  </a:solidFill>
                </a:uFill>
              </a:defRPr>
            </a:lvl1p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amp; Bullets copy 1">
    <p:bg>
      <p:bgPr>
        <a:solidFill>
          <a:srgbClr val="FFFFFF"/>
        </a:solidFill>
        <a:effectLst/>
      </p:bgPr>
    </p:bg>
    <p:spTree>
      <p:nvGrpSpPr>
        <p:cNvPr id="1" name=""/>
        <p:cNvGrpSpPr/>
        <p:nvPr/>
      </p:nvGrpSpPr>
      <p:grpSpPr>
        <a:xfrm>
          <a:off x="0" y="0"/>
          <a:ext cx="0" cy="0"/>
          <a:chOff x="0" y="0"/>
          <a:chExt cx="0" cy="0"/>
        </a:xfrm>
      </p:grpSpPr>
      <p:sp>
        <p:nvSpPr>
          <p:cNvPr id="38" name="Title Text"/>
          <p:cNvSpPr txBox="1">
            <a:spLocks noGrp="1"/>
          </p:cNvSpPr>
          <p:nvPr>
            <p:ph type="title"/>
          </p:nvPr>
        </p:nvSpPr>
        <p:spPr>
          <a:prstGeom prst="rect">
            <a:avLst/>
          </a:prstGeom>
        </p:spPr>
        <p:txBody>
          <a:bodyPr/>
          <a:lstStyle>
            <a:lvl1pPr>
              <a:defRPr>
                <a:solidFill>
                  <a:srgbClr val="000000"/>
                </a:solidFill>
                <a:uFill>
                  <a:solidFill>
                    <a:srgbClr val="000000"/>
                  </a:solidFill>
                </a:uFill>
                <a:latin typeface="+mn-lt"/>
                <a:ea typeface="+mn-ea"/>
                <a:cs typeface="+mn-cs"/>
                <a:sym typeface="Times Roman"/>
              </a:defRPr>
            </a:lvl1pPr>
          </a:lstStyle>
          <a:p>
            <a:r>
              <a:t>Title Text</a:t>
            </a:r>
          </a:p>
        </p:txBody>
      </p:sp>
      <p:sp>
        <p:nvSpPr>
          <p:cNvPr id="39" name="Body Level One…"/>
          <p:cNvSpPr txBox="1">
            <a:spLocks noGrp="1"/>
          </p:cNvSpPr>
          <p:nvPr>
            <p:ph type="body" idx="1"/>
          </p:nvPr>
        </p:nvSpPr>
        <p:spPr>
          <a:prstGeom prst="rect">
            <a:avLst/>
          </a:prstGeom>
        </p:spPr>
        <p:txBody>
          <a:bodyPr/>
          <a:lstStyle>
            <a:lvl1pPr>
              <a:spcBef>
                <a:spcPts val="700"/>
              </a:spcBef>
              <a:defRPr>
                <a:solidFill>
                  <a:srgbClr val="000000"/>
                </a:solidFill>
                <a:uFill>
                  <a:solidFill>
                    <a:srgbClr val="000000"/>
                  </a:solidFill>
                </a:uFill>
                <a:latin typeface="+mn-lt"/>
                <a:ea typeface="+mn-ea"/>
                <a:cs typeface="+mn-cs"/>
                <a:sym typeface="Times Roman"/>
              </a:defRPr>
            </a:lvl1pPr>
            <a:lvl2pPr>
              <a:spcBef>
                <a:spcPts val="600"/>
              </a:spcBef>
              <a:defRPr>
                <a:solidFill>
                  <a:srgbClr val="000000"/>
                </a:solidFill>
                <a:uFill>
                  <a:solidFill>
                    <a:srgbClr val="000000"/>
                  </a:solidFill>
                </a:uFill>
                <a:latin typeface="+mn-lt"/>
                <a:ea typeface="+mn-ea"/>
                <a:cs typeface="+mn-cs"/>
                <a:sym typeface="Times Roman"/>
              </a:defRPr>
            </a:lvl2pPr>
            <a:lvl3pPr>
              <a:spcBef>
                <a:spcPts val="500"/>
              </a:spcBef>
              <a:defRPr>
                <a:solidFill>
                  <a:srgbClr val="000000"/>
                </a:solidFill>
                <a:uFill>
                  <a:solidFill>
                    <a:srgbClr val="000000"/>
                  </a:solidFill>
                </a:uFill>
                <a:latin typeface="+mn-lt"/>
                <a:ea typeface="+mn-ea"/>
                <a:cs typeface="+mn-cs"/>
                <a:sym typeface="Times Roman"/>
              </a:defRPr>
            </a:lvl3pPr>
            <a:lvl4pPr>
              <a:spcBef>
                <a:spcPts val="400"/>
              </a:spcBef>
              <a:defRPr>
                <a:solidFill>
                  <a:srgbClr val="000000"/>
                </a:solidFill>
                <a:uFill>
                  <a:solidFill>
                    <a:srgbClr val="000000"/>
                  </a:solidFill>
                </a:uFill>
                <a:latin typeface="+mn-lt"/>
                <a:ea typeface="+mn-ea"/>
                <a:cs typeface="+mn-cs"/>
                <a:sym typeface="Times Roman"/>
              </a:defRPr>
            </a:lvl4pPr>
            <a:lvl5pPr>
              <a:spcBef>
                <a:spcPts val="400"/>
              </a:spcBef>
              <a:defRPr>
                <a:solidFill>
                  <a:srgbClr val="000000"/>
                </a:solidFill>
                <a:uFill>
                  <a:solidFill>
                    <a:srgbClr val="000000"/>
                  </a:solidFill>
                </a:uFill>
                <a:latin typeface="+mn-lt"/>
                <a:ea typeface="+mn-ea"/>
                <a:cs typeface="+mn-cs"/>
                <a:sym typeface="Times Roman"/>
              </a:defRPr>
            </a:lvl5pPr>
          </a:lstStyle>
          <a:p>
            <a:r>
              <a:t>Body Level One</a:t>
            </a:r>
          </a:p>
          <a:p>
            <a:pPr lvl="1"/>
            <a:r>
              <a:t>Body Level Two</a:t>
            </a:r>
          </a:p>
          <a:p>
            <a:pPr lvl="2"/>
            <a:r>
              <a:t>Body Level Three</a:t>
            </a:r>
          </a:p>
          <a:p>
            <a:pPr lvl="3"/>
            <a:r>
              <a:t>Body Level Four</a:t>
            </a:r>
          </a:p>
          <a:p>
            <a:pPr lvl="4"/>
            <a:r>
              <a:t>Body Level Five</a:t>
            </a:r>
          </a:p>
        </p:txBody>
      </p:sp>
      <p:sp>
        <p:nvSpPr>
          <p:cNvPr id="40" name="Slide Number"/>
          <p:cNvSpPr txBox="1">
            <a:spLocks noGrp="1"/>
          </p:cNvSpPr>
          <p:nvPr>
            <p:ph type="sldNum" sz="quarter" idx="2"/>
          </p:nvPr>
        </p:nvSpPr>
        <p:spPr>
          <a:xfrm>
            <a:off x="7359650" y="6248400"/>
            <a:ext cx="292100" cy="330200"/>
          </a:xfrm>
          <a:prstGeom prst="rect">
            <a:avLst/>
          </a:prstGeom>
        </p:spPr>
        <p:txBody>
          <a:bodyPr/>
          <a:lstStyle>
            <a:lvl1pPr>
              <a:defRPr sz="1400">
                <a:solidFill>
                  <a:srgbClr val="000000"/>
                </a:solidFill>
                <a:uFill>
                  <a:solidFill>
                    <a:srgbClr val="000000"/>
                  </a:solidFill>
                </a:uFill>
              </a:defRPr>
            </a:lvl1p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amp; Bullets copy 2">
    <p:bg>
      <p:bgPr>
        <a:solidFill>
          <a:srgbClr val="0433FF"/>
        </a:solidFill>
        <a:effectLst/>
      </p:bgPr>
    </p:bg>
    <p:spTree>
      <p:nvGrpSpPr>
        <p:cNvPr id="1" name=""/>
        <p:cNvGrpSpPr/>
        <p:nvPr/>
      </p:nvGrpSpPr>
      <p:grpSpPr>
        <a:xfrm>
          <a:off x="0" y="0"/>
          <a:ext cx="0" cy="0"/>
          <a:chOff x="0" y="0"/>
          <a:chExt cx="0" cy="0"/>
        </a:xfrm>
      </p:grpSpPr>
      <p:sp>
        <p:nvSpPr>
          <p:cNvPr id="47" name="Title Text"/>
          <p:cNvSpPr txBox="1">
            <a:spLocks noGrp="1"/>
          </p:cNvSpPr>
          <p:nvPr>
            <p:ph type="title"/>
          </p:nvPr>
        </p:nvSpPr>
        <p:spPr>
          <a:prstGeom prst="rect">
            <a:avLst/>
          </a:prstGeom>
        </p:spPr>
        <p:txBody>
          <a:bodyPr/>
          <a:lstStyle>
            <a:lvl1pPr>
              <a:defRPr>
                <a:solidFill>
                  <a:srgbClr val="00FDFF"/>
                </a:solidFill>
                <a:uFill>
                  <a:solidFill>
                    <a:srgbClr val="00FDFF"/>
                  </a:solidFill>
                </a:uFill>
                <a:latin typeface="+mn-lt"/>
                <a:ea typeface="+mn-ea"/>
                <a:cs typeface="+mn-cs"/>
                <a:sym typeface="Times Roman"/>
              </a:defRPr>
            </a:lvl1pPr>
          </a:lstStyle>
          <a:p>
            <a:r>
              <a:t>Title Text</a:t>
            </a:r>
          </a:p>
        </p:txBody>
      </p:sp>
      <p:sp>
        <p:nvSpPr>
          <p:cNvPr id="48" name="Body Level One…"/>
          <p:cNvSpPr txBox="1">
            <a:spLocks noGrp="1"/>
          </p:cNvSpPr>
          <p:nvPr>
            <p:ph type="body" idx="1"/>
          </p:nvPr>
        </p:nvSpPr>
        <p:spPr>
          <a:prstGeom prst="rect">
            <a:avLst/>
          </a:prstGeom>
        </p:spPr>
        <p:txBody>
          <a:bodyPr/>
          <a:lstStyle>
            <a:lvl1pPr>
              <a:spcBef>
                <a:spcPts val="700"/>
              </a:spcBef>
              <a:defRPr>
                <a:solidFill>
                  <a:srgbClr val="FFFB00"/>
                </a:solidFill>
                <a:uFill>
                  <a:solidFill>
                    <a:srgbClr val="FFFB00"/>
                  </a:solidFill>
                </a:uFill>
                <a:latin typeface="+mn-lt"/>
                <a:ea typeface="+mn-ea"/>
                <a:cs typeface="+mn-cs"/>
                <a:sym typeface="Times Roman"/>
              </a:defRPr>
            </a:lvl1pPr>
            <a:lvl2pPr>
              <a:spcBef>
                <a:spcPts val="600"/>
              </a:spcBef>
              <a:defRPr>
                <a:solidFill>
                  <a:srgbClr val="FFFB00"/>
                </a:solidFill>
                <a:uFill>
                  <a:solidFill>
                    <a:srgbClr val="FFFB00"/>
                  </a:solidFill>
                </a:uFill>
                <a:latin typeface="+mn-lt"/>
                <a:ea typeface="+mn-ea"/>
                <a:cs typeface="+mn-cs"/>
                <a:sym typeface="Times Roman"/>
              </a:defRPr>
            </a:lvl2pPr>
            <a:lvl3pPr>
              <a:spcBef>
                <a:spcPts val="500"/>
              </a:spcBef>
              <a:defRPr>
                <a:solidFill>
                  <a:srgbClr val="FFFB00"/>
                </a:solidFill>
                <a:uFill>
                  <a:solidFill>
                    <a:srgbClr val="FFFB00"/>
                  </a:solidFill>
                </a:uFill>
                <a:latin typeface="+mn-lt"/>
                <a:ea typeface="+mn-ea"/>
                <a:cs typeface="+mn-cs"/>
                <a:sym typeface="Times Roman"/>
              </a:defRPr>
            </a:lvl3pPr>
            <a:lvl4pPr>
              <a:spcBef>
                <a:spcPts val="400"/>
              </a:spcBef>
              <a:defRPr>
                <a:solidFill>
                  <a:srgbClr val="FFFB00"/>
                </a:solidFill>
                <a:uFill>
                  <a:solidFill>
                    <a:srgbClr val="FFFB00"/>
                  </a:solidFill>
                </a:uFill>
                <a:latin typeface="+mn-lt"/>
                <a:ea typeface="+mn-ea"/>
                <a:cs typeface="+mn-cs"/>
                <a:sym typeface="Times Roman"/>
              </a:defRPr>
            </a:lvl4pPr>
            <a:lvl5pPr>
              <a:spcBef>
                <a:spcPts val="400"/>
              </a:spcBef>
              <a:defRPr>
                <a:solidFill>
                  <a:srgbClr val="FFFB00"/>
                </a:solidFill>
                <a:uFill>
                  <a:solidFill>
                    <a:srgbClr val="FFFB00"/>
                  </a:solidFill>
                </a:uFill>
                <a:latin typeface="+mn-lt"/>
                <a:ea typeface="+mn-ea"/>
                <a:cs typeface="+mn-cs"/>
                <a:sym typeface="Times Roman"/>
              </a:defRPr>
            </a:lvl5pPr>
          </a:lstStyle>
          <a:p>
            <a:r>
              <a:t>Body Level One</a:t>
            </a:r>
          </a:p>
          <a:p>
            <a:pPr lvl="1"/>
            <a:r>
              <a:t>Body Level Two</a:t>
            </a:r>
          </a:p>
          <a:p>
            <a:pPr lvl="2"/>
            <a:r>
              <a:t>Body Level Three</a:t>
            </a:r>
          </a:p>
          <a:p>
            <a:pPr lvl="3"/>
            <a:r>
              <a:t>Body Level Four</a:t>
            </a:r>
          </a:p>
          <a:p>
            <a:pPr lvl="4"/>
            <a:r>
              <a:t>Body Level Five</a:t>
            </a:r>
          </a:p>
        </p:txBody>
      </p:sp>
      <p:sp>
        <p:nvSpPr>
          <p:cNvPr id="49" name="Slide Number"/>
          <p:cNvSpPr txBox="1">
            <a:spLocks noGrp="1"/>
          </p:cNvSpPr>
          <p:nvPr>
            <p:ph type="sldNum" sz="quarter" idx="2"/>
          </p:nvPr>
        </p:nvSpPr>
        <p:spPr>
          <a:prstGeom prst="rect">
            <a:avLst/>
          </a:prstGeom>
        </p:spPr>
        <p:txBody>
          <a:bodyPr/>
          <a:lstStyle>
            <a:lvl1pPr>
              <a:defRPr>
                <a:solidFill>
                  <a:srgbClr val="FFFB00"/>
                </a:solidFill>
                <a:uFill>
                  <a:solidFill>
                    <a:srgbClr val="FFFB00"/>
                  </a:solidFill>
                </a:uFill>
              </a:defRPr>
            </a:lvl1p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copy 3">
    <p:bg>
      <p:bgPr>
        <a:solidFill>
          <a:srgbClr val="0433FF"/>
        </a:solidFill>
        <a:effectLst/>
      </p:bgPr>
    </p:bg>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lvl1pPr>
              <a:defRPr>
                <a:solidFill>
                  <a:srgbClr val="00FDFF"/>
                </a:solidFill>
                <a:uFill>
                  <a:solidFill>
                    <a:srgbClr val="00FDFF"/>
                  </a:solidFill>
                </a:uFill>
                <a:latin typeface="+mn-lt"/>
                <a:ea typeface="+mn-ea"/>
                <a:cs typeface="+mn-cs"/>
                <a:sym typeface="Times Roman"/>
              </a:defRPr>
            </a:lvl1pPr>
          </a:lstStyle>
          <a:p>
            <a:r>
              <a:t>Title Text</a:t>
            </a:r>
          </a:p>
        </p:txBody>
      </p:sp>
      <p:sp>
        <p:nvSpPr>
          <p:cNvPr id="57" name="Body Level One…"/>
          <p:cNvSpPr txBox="1">
            <a:spLocks noGrp="1"/>
          </p:cNvSpPr>
          <p:nvPr>
            <p:ph type="body" idx="1"/>
          </p:nvPr>
        </p:nvSpPr>
        <p:spPr>
          <a:prstGeom prst="rect">
            <a:avLst/>
          </a:prstGeom>
        </p:spPr>
        <p:txBody>
          <a:bodyPr/>
          <a:lstStyle>
            <a:lvl1pPr>
              <a:spcBef>
                <a:spcPts val="700"/>
              </a:spcBef>
              <a:defRPr>
                <a:solidFill>
                  <a:srgbClr val="FFFB00"/>
                </a:solidFill>
                <a:uFill>
                  <a:solidFill>
                    <a:srgbClr val="FFFB00"/>
                  </a:solidFill>
                </a:uFill>
                <a:latin typeface="+mn-lt"/>
                <a:ea typeface="+mn-ea"/>
                <a:cs typeface="+mn-cs"/>
                <a:sym typeface="Times Roman"/>
              </a:defRPr>
            </a:lvl1pPr>
            <a:lvl2pPr>
              <a:spcBef>
                <a:spcPts val="600"/>
              </a:spcBef>
              <a:defRPr>
                <a:solidFill>
                  <a:srgbClr val="FFFB00"/>
                </a:solidFill>
                <a:uFill>
                  <a:solidFill>
                    <a:srgbClr val="FFFB00"/>
                  </a:solidFill>
                </a:uFill>
                <a:latin typeface="+mn-lt"/>
                <a:ea typeface="+mn-ea"/>
                <a:cs typeface="+mn-cs"/>
                <a:sym typeface="Times Roman"/>
              </a:defRPr>
            </a:lvl2pPr>
            <a:lvl3pPr>
              <a:spcBef>
                <a:spcPts val="500"/>
              </a:spcBef>
              <a:defRPr>
                <a:solidFill>
                  <a:srgbClr val="FFFB00"/>
                </a:solidFill>
                <a:uFill>
                  <a:solidFill>
                    <a:srgbClr val="FFFB00"/>
                  </a:solidFill>
                </a:uFill>
                <a:latin typeface="+mn-lt"/>
                <a:ea typeface="+mn-ea"/>
                <a:cs typeface="+mn-cs"/>
                <a:sym typeface="Times Roman"/>
              </a:defRPr>
            </a:lvl3pPr>
            <a:lvl4pPr>
              <a:spcBef>
                <a:spcPts val="400"/>
              </a:spcBef>
              <a:defRPr>
                <a:solidFill>
                  <a:srgbClr val="FFFB00"/>
                </a:solidFill>
                <a:uFill>
                  <a:solidFill>
                    <a:srgbClr val="FFFB00"/>
                  </a:solidFill>
                </a:uFill>
                <a:latin typeface="+mn-lt"/>
                <a:ea typeface="+mn-ea"/>
                <a:cs typeface="+mn-cs"/>
                <a:sym typeface="Times Roman"/>
              </a:defRPr>
            </a:lvl4pPr>
            <a:lvl5pPr>
              <a:spcBef>
                <a:spcPts val="400"/>
              </a:spcBef>
              <a:defRPr>
                <a:solidFill>
                  <a:srgbClr val="FFFB00"/>
                </a:solidFill>
                <a:uFill>
                  <a:solidFill>
                    <a:srgbClr val="FFFB00"/>
                  </a:solidFill>
                </a:uFill>
                <a:latin typeface="+mn-lt"/>
                <a:ea typeface="+mn-ea"/>
                <a:cs typeface="+mn-cs"/>
                <a:sym typeface="Times Roman"/>
              </a:defRPr>
            </a:lvl5p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lvl1pPr>
              <a:defRPr>
                <a:solidFill>
                  <a:srgbClr val="FFFB00"/>
                </a:solidFill>
                <a:uFill>
                  <a:solidFill>
                    <a:srgbClr val="FFFB00"/>
                  </a:solidFill>
                </a:uFill>
              </a:defRPr>
            </a:lvl1p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amp; Bullets copy 6">
    <p:bg>
      <p:bgPr>
        <a:solidFill>
          <a:srgbClr val="FFFFFF"/>
        </a:solidFill>
        <a:effectLst/>
      </p:bgPr>
    </p:bg>
    <p:spTree>
      <p:nvGrpSpPr>
        <p:cNvPr id="1" name=""/>
        <p:cNvGrpSpPr/>
        <p:nvPr/>
      </p:nvGrpSpPr>
      <p:grpSpPr>
        <a:xfrm>
          <a:off x="0" y="0"/>
          <a:ext cx="0" cy="0"/>
          <a:chOff x="0" y="0"/>
          <a:chExt cx="0" cy="0"/>
        </a:xfrm>
      </p:grpSpPr>
      <p:sp>
        <p:nvSpPr>
          <p:cNvPr id="65" name="Title Text"/>
          <p:cNvSpPr txBox="1">
            <a:spLocks noGrp="1"/>
          </p:cNvSpPr>
          <p:nvPr>
            <p:ph type="title"/>
          </p:nvPr>
        </p:nvSpPr>
        <p:spPr>
          <a:prstGeom prst="rect">
            <a:avLst/>
          </a:prstGeom>
        </p:spPr>
        <p:txBody>
          <a:bodyPr/>
          <a:lstStyle>
            <a:lvl1pPr>
              <a:defRPr>
                <a:solidFill>
                  <a:srgbClr val="000000"/>
                </a:solidFill>
                <a:uFill>
                  <a:solidFill>
                    <a:srgbClr val="000000"/>
                  </a:solidFill>
                </a:uFill>
                <a:latin typeface="+mn-lt"/>
                <a:ea typeface="+mn-ea"/>
                <a:cs typeface="+mn-cs"/>
                <a:sym typeface="Times Roman"/>
              </a:defRPr>
            </a:lvl1pPr>
          </a:lstStyle>
          <a:p>
            <a:r>
              <a:t>Title Text</a:t>
            </a:r>
          </a:p>
        </p:txBody>
      </p:sp>
      <p:sp>
        <p:nvSpPr>
          <p:cNvPr id="66" name="Body Level One…"/>
          <p:cNvSpPr txBox="1">
            <a:spLocks noGrp="1"/>
          </p:cNvSpPr>
          <p:nvPr>
            <p:ph type="body" idx="1"/>
          </p:nvPr>
        </p:nvSpPr>
        <p:spPr>
          <a:prstGeom prst="rect">
            <a:avLst/>
          </a:prstGeom>
        </p:spPr>
        <p:txBody>
          <a:bodyPr/>
          <a:lstStyle>
            <a:lvl1pPr>
              <a:spcBef>
                <a:spcPts val="700"/>
              </a:spcBef>
              <a:defRPr>
                <a:solidFill>
                  <a:srgbClr val="000000"/>
                </a:solidFill>
                <a:uFill>
                  <a:solidFill>
                    <a:srgbClr val="000000"/>
                  </a:solidFill>
                </a:uFill>
                <a:latin typeface="+mn-lt"/>
                <a:ea typeface="+mn-ea"/>
                <a:cs typeface="+mn-cs"/>
                <a:sym typeface="Times Roman"/>
              </a:defRPr>
            </a:lvl1pPr>
            <a:lvl2pPr>
              <a:spcBef>
                <a:spcPts val="600"/>
              </a:spcBef>
              <a:defRPr>
                <a:solidFill>
                  <a:srgbClr val="000000"/>
                </a:solidFill>
                <a:uFill>
                  <a:solidFill>
                    <a:srgbClr val="000000"/>
                  </a:solidFill>
                </a:uFill>
                <a:latin typeface="+mn-lt"/>
                <a:ea typeface="+mn-ea"/>
                <a:cs typeface="+mn-cs"/>
                <a:sym typeface="Times Roman"/>
              </a:defRPr>
            </a:lvl2pPr>
            <a:lvl3pPr>
              <a:spcBef>
                <a:spcPts val="500"/>
              </a:spcBef>
              <a:defRPr>
                <a:solidFill>
                  <a:srgbClr val="000000"/>
                </a:solidFill>
                <a:uFill>
                  <a:solidFill>
                    <a:srgbClr val="000000"/>
                  </a:solidFill>
                </a:uFill>
                <a:latin typeface="+mn-lt"/>
                <a:ea typeface="+mn-ea"/>
                <a:cs typeface="+mn-cs"/>
                <a:sym typeface="Times Roman"/>
              </a:defRPr>
            </a:lvl3pPr>
            <a:lvl4pPr>
              <a:spcBef>
                <a:spcPts val="400"/>
              </a:spcBef>
              <a:defRPr>
                <a:solidFill>
                  <a:srgbClr val="000000"/>
                </a:solidFill>
                <a:uFill>
                  <a:solidFill>
                    <a:srgbClr val="000000"/>
                  </a:solidFill>
                </a:uFill>
                <a:latin typeface="+mn-lt"/>
                <a:ea typeface="+mn-ea"/>
                <a:cs typeface="+mn-cs"/>
                <a:sym typeface="Times Roman"/>
              </a:defRPr>
            </a:lvl4pPr>
            <a:lvl5pPr>
              <a:spcBef>
                <a:spcPts val="400"/>
              </a:spcBef>
              <a:defRPr>
                <a:solidFill>
                  <a:srgbClr val="000000"/>
                </a:solidFill>
                <a:uFill>
                  <a:solidFill>
                    <a:srgbClr val="000000"/>
                  </a:solidFill>
                </a:uFill>
                <a:latin typeface="+mn-lt"/>
                <a:ea typeface="+mn-ea"/>
                <a:cs typeface="+mn-cs"/>
                <a:sym typeface="Times Roman"/>
              </a:defRPr>
            </a:lvl5pPr>
          </a:lstStyle>
          <a:p>
            <a:r>
              <a:t>Body Level One</a:t>
            </a:r>
          </a:p>
          <a:p>
            <a:pPr lvl="1"/>
            <a:r>
              <a:t>Body Level Two</a:t>
            </a:r>
          </a:p>
          <a:p>
            <a:pPr lvl="2"/>
            <a:r>
              <a:t>Body Level Three</a:t>
            </a:r>
          </a:p>
          <a:p>
            <a:pPr lvl="3"/>
            <a:r>
              <a:t>Body Level Four</a:t>
            </a:r>
          </a:p>
          <a:p>
            <a:pPr lvl="4"/>
            <a:r>
              <a:t>Body Level Five</a:t>
            </a:r>
          </a:p>
        </p:txBody>
      </p:sp>
      <p:sp>
        <p:nvSpPr>
          <p:cNvPr id="67" name="Slide Number"/>
          <p:cNvSpPr txBox="1">
            <a:spLocks noGrp="1"/>
          </p:cNvSpPr>
          <p:nvPr>
            <p:ph type="sldNum" sz="quarter" idx="2"/>
          </p:nvPr>
        </p:nvSpPr>
        <p:spPr>
          <a:xfrm>
            <a:off x="7359650" y="6248400"/>
            <a:ext cx="292100" cy="330200"/>
          </a:xfrm>
          <a:prstGeom prst="rect">
            <a:avLst/>
          </a:prstGeom>
        </p:spPr>
        <p:txBody>
          <a:bodyPr/>
          <a:lstStyle>
            <a:lvl1pPr>
              <a:defRPr sz="1400">
                <a:solidFill>
                  <a:srgbClr val="000000"/>
                </a:solidFill>
                <a:uFill>
                  <a:solidFill>
                    <a:srgbClr val="000000"/>
                  </a:solidFill>
                </a:uFill>
              </a:defRPr>
            </a:lvl1p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12_Blank Presentation">
    <p:spTree>
      <p:nvGrpSpPr>
        <p:cNvPr id="1" name=""/>
        <p:cNvGrpSpPr/>
        <p:nvPr/>
      </p:nvGrpSpPr>
      <p:grpSpPr>
        <a:xfrm>
          <a:off x="0" y="0"/>
          <a:ext cx="0" cy="0"/>
          <a:chOff x="0" y="0"/>
          <a:chExt cx="0" cy="0"/>
        </a:xfrm>
      </p:grpSpPr>
      <p:sp>
        <p:nvSpPr>
          <p:cNvPr id="74" name="Title Text"/>
          <p:cNvSpPr txBox="1">
            <a:spLocks noGrp="1"/>
          </p:cNvSpPr>
          <p:nvPr>
            <p:ph type="title"/>
          </p:nvPr>
        </p:nvSpPr>
        <p:spPr>
          <a:prstGeom prst="rect">
            <a:avLst/>
          </a:prstGeom>
        </p:spPr>
        <p:txBody>
          <a:bodyPr/>
          <a:lstStyle/>
          <a:p>
            <a:r>
              <a:t>Title Text</a:t>
            </a:r>
          </a:p>
        </p:txBody>
      </p:sp>
      <p:sp>
        <p:nvSpPr>
          <p:cNvPr id="75"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2_Blank Presentation">
    <p:spTree>
      <p:nvGrpSpPr>
        <p:cNvPr id="1" name=""/>
        <p:cNvGrpSpPr/>
        <p:nvPr/>
      </p:nvGrpSpPr>
      <p:grpSpPr>
        <a:xfrm>
          <a:off x="0" y="0"/>
          <a:ext cx="0" cy="0"/>
          <a:chOff x="0" y="0"/>
          <a:chExt cx="0" cy="0"/>
        </a:xfrm>
      </p:grpSpPr>
      <p:sp>
        <p:nvSpPr>
          <p:cNvPr id="83" name="Title Text"/>
          <p:cNvSpPr txBox="1">
            <a:spLocks noGrp="1"/>
          </p:cNvSpPr>
          <p:nvPr>
            <p:ph type="title"/>
          </p:nvPr>
        </p:nvSpPr>
        <p:spPr>
          <a:prstGeom prst="rect">
            <a:avLst/>
          </a:prstGeom>
        </p:spPr>
        <p:txBody>
          <a:bodyPr/>
          <a:lstStyle/>
          <a:p>
            <a:r>
              <a:t>Title Text</a:t>
            </a:r>
          </a:p>
        </p:txBody>
      </p:sp>
      <p:sp>
        <p:nvSpPr>
          <p:cNvPr id="84"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685800" y="381000"/>
            <a:ext cx="7772400" cy="16002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p>
            <a:r>
              <a:t>Title Text</a:t>
            </a:r>
          </a:p>
        </p:txBody>
      </p:sp>
      <p:sp>
        <p:nvSpPr>
          <p:cNvPr id="3" name="Body Level One…"/>
          <p:cNvSpPr txBox="1">
            <a:spLocks noGrp="1"/>
          </p:cNvSpPr>
          <p:nvPr>
            <p:ph type="body" idx="1"/>
          </p:nvPr>
        </p:nvSpPr>
        <p:spPr>
          <a:xfrm>
            <a:off x="685800" y="1981200"/>
            <a:ext cx="7772400" cy="48768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lstStyle>
            <a:lvl2pPr marL="783590" indent="-285750">
              <a:spcBef>
                <a:spcPts val="800"/>
              </a:spcBef>
              <a:buChar char="–"/>
              <a:defRPr sz="2800"/>
            </a:lvl2pPr>
            <a:lvl3pPr marL="1183639" indent="-228600">
              <a:spcBef>
                <a:spcPts val="700"/>
              </a:spcBef>
              <a:defRPr sz="2400"/>
            </a:lvl3pPr>
            <a:lvl4pPr marL="1640839" indent="-228600">
              <a:spcBef>
                <a:spcPts val="600"/>
              </a:spcBef>
              <a:buChar char="–"/>
              <a:defRPr sz="2000"/>
            </a:lvl4pPr>
            <a:lvl5pPr marL="2098039" indent="-228600">
              <a:spcBef>
                <a:spcPts val="600"/>
              </a:spcBef>
              <a:buChar char="»"/>
              <a:defRPr sz="2000"/>
            </a:lvl5p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4362450" y="6388100"/>
            <a:ext cx="419100" cy="469900"/>
          </a:xfrm>
          <a:prstGeom prst="rect">
            <a:avLst/>
          </a:prstGeom>
          <a:ln w="12700">
            <a:miter lim="400000"/>
          </a:ln>
        </p:spPr>
        <p:txBody>
          <a:bodyPr wrap="none" lIns="50800" tIns="50800" rIns="50800" bIns="50800">
            <a:spAutoFit/>
          </a:bodyPr>
          <a:lstStyle>
            <a:lvl1pPr algn="ctr" defTabSz="584200">
              <a:defRPr sz="2400">
                <a:solidFill>
                  <a:srgbClr val="FEF048"/>
                </a:solidFill>
                <a:uFill>
                  <a:solidFill>
                    <a:srgbClr val="FEF048"/>
                  </a:solidFill>
                </a:uFill>
                <a:latin typeface="+mn-lt"/>
                <a:ea typeface="+mn-ea"/>
                <a:cs typeface="+mn-cs"/>
                <a:sym typeface="Times Roman"/>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9" r:id="rId10"/>
    <p:sldLayoutId id="2147483660" r:id="rId11"/>
    <p:sldLayoutId id="2147483661" r:id="rId12"/>
    <p:sldLayoutId id="2147483662" r:id="rId13"/>
    <p:sldLayoutId id="2147483663" r:id="rId14"/>
    <p:sldLayoutId id="2147483664" r:id="rId15"/>
    <p:sldLayoutId id="2147483665" r:id="rId16"/>
    <p:sldLayoutId id="2147483666" r:id="rId17"/>
    <p:sldLayoutId id="2147483667" r:id="rId18"/>
    <p:sldLayoutId id="2147483668" r:id="rId19"/>
    <p:sldLayoutId id="2147483669" r:id="rId20"/>
    <p:sldLayoutId id="2147483670" r:id="rId21"/>
    <p:sldLayoutId id="2147483672" r:id="rId22"/>
    <p:sldLayoutId id="2147483673" r:id="rId23"/>
    <p:sldLayoutId id="2147483674" r:id="rId24"/>
    <p:sldLayoutId id="2147483675" r:id="rId25"/>
    <p:sldLayoutId id="2147483676" r:id="rId26"/>
  </p:sldLayoutIdLst>
  <p:transition spd="med"/>
  <p:txStyles>
    <p:titleStyle>
      <a:lvl1pPr marL="40639" marR="40639" indent="0" algn="ctr" defTabSz="914400" rtl="0" latinLnBrk="0">
        <a:lnSpc>
          <a:spcPct val="100000"/>
        </a:lnSpc>
        <a:spcBef>
          <a:spcPts val="0"/>
        </a:spcBef>
        <a:spcAft>
          <a:spcPts val="0"/>
        </a:spcAft>
        <a:buClrTx/>
        <a:buSzTx/>
        <a:buFontTx/>
        <a:buNone/>
        <a:tabLst/>
        <a:defRPr sz="4400" b="0" i="0" u="none" strike="noStrike" cap="none" spc="0" baseline="0">
          <a:solidFill>
            <a:srgbClr val="00D6EC"/>
          </a:solidFill>
          <a:uFill>
            <a:solidFill>
              <a:srgbClr val="00D6EC"/>
            </a:solidFill>
          </a:uFill>
          <a:latin typeface="+mj-lt"/>
          <a:ea typeface="+mj-ea"/>
          <a:cs typeface="+mj-cs"/>
          <a:sym typeface="Papyrus"/>
        </a:defRPr>
      </a:lvl1pPr>
      <a:lvl2pPr marL="40639" marR="40639" indent="228600" algn="ctr" defTabSz="914400" rtl="0" latinLnBrk="0">
        <a:lnSpc>
          <a:spcPct val="100000"/>
        </a:lnSpc>
        <a:spcBef>
          <a:spcPts val="0"/>
        </a:spcBef>
        <a:spcAft>
          <a:spcPts val="0"/>
        </a:spcAft>
        <a:buClrTx/>
        <a:buSzTx/>
        <a:buFontTx/>
        <a:buNone/>
        <a:tabLst/>
        <a:defRPr sz="4400" b="0" i="0" u="none" strike="noStrike" cap="none" spc="0" baseline="0">
          <a:solidFill>
            <a:srgbClr val="00D6EC"/>
          </a:solidFill>
          <a:uFill>
            <a:solidFill>
              <a:srgbClr val="00D6EC"/>
            </a:solidFill>
          </a:uFill>
          <a:latin typeface="+mj-lt"/>
          <a:ea typeface="+mj-ea"/>
          <a:cs typeface="+mj-cs"/>
          <a:sym typeface="Papyrus"/>
        </a:defRPr>
      </a:lvl2pPr>
      <a:lvl3pPr marL="40639" marR="40639" indent="457200" algn="ctr" defTabSz="914400" rtl="0" latinLnBrk="0">
        <a:lnSpc>
          <a:spcPct val="100000"/>
        </a:lnSpc>
        <a:spcBef>
          <a:spcPts val="0"/>
        </a:spcBef>
        <a:spcAft>
          <a:spcPts val="0"/>
        </a:spcAft>
        <a:buClrTx/>
        <a:buSzTx/>
        <a:buFontTx/>
        <a:buNone/>
        <a:tabLst/>
        <a:defRPr sz="4400" b="0" i="0" u="none" strike="noStrike" cap="none" spc="0" baseline="0">
          <a:solidFill>
            <a:srgbClr val="00D6EC"/>
          </a:solidFill>
          <a:uFill>
            <a:solidFill>
              <a:srgbClr val="00D6EC"/>
            </a:solidFill>
          </a:uFill>
          <a:latin typeface="+mj-lt"/>
          <a:ea typeface="+mj-ea"/>
          <a:cs typeface="+mj-cs"/>
          <a:sym typeface="Papyrus"/>
        </a:defRPr>
      </a:lvl3pPr>
      <a:lvl4pPr marL="40639" marR="40639" indent="685800" algn="ctr" defTabSz="914400" rtl="0" latinLnBrk="0">
        <a:lnSpc>
          <a:spcPct val="100000"/>
        </a:lnSpc>
        <a:spcBef>
          <a:spcPts val="0"/>
        </a:spcBef>
        <a:spcAft>
          <a:spcPts val="0"/>
        </a:spcAft>
        <a:buClrTx/>
        <a:buSzTx/>
        <a:buFontTx/>
        <a:buNone/>
        <a:tabLst/>
        <a:defRPr sz="4400" b="0" i="0" u="none" strike="noStrike" cap="none" spc="0" baseline="0">
          <a:solidFill>
            <a:srgbClr val="00D6EC"/>
          </a:solidFill>
          <a:uFill>
            <a:solidFill>
              <a:srgbClr val="00D6EC"/>
            </a:solidFill>
          </a:uFill>
          <a:latin typeface="+mj-lt"/>
          <a:ea typeface="+mj-ea"/>
          <a:cs typeface="+mj-cs"/>
          <a:sym typeface="Papyrus"/>
        </a:defRPr>
      </a:lvl4pPr>
      <a:lvl5pPr marL="40639" marR="40639" indent="914400" algn="ctr" defTabSz="914400" rtl="0" latinLnBrk="0">
        <a:lnSpc>
          <a:spcPct val="100000"/>
        </a:lnSpc>
        <a:spcBef>
          <a:spcPts val="0"/>
        </a:spcBef>
        <a:spcAft>
          <a:spcPts val="0"/>
        </a:spcAft>
        <a:buClrTx/>
        <a:buSzTx/>
        <a:buFontTx/>
        <a:buNone/>
        <a:tabLst/>
        <a:defRPr sz="4400" b="0" i="0" u="none" strike="noStrike" cap="none" spc="0" baseline="0">
          <a:solidFill>
            <a:srgbClr val="00D6EC"/>
          </a:solidFill>
          <a:uFill>
            <a:solidFill>
              <a:srgbClr val="00D6EC"/>
            </a:solidFill>
          </a:uFill>
          <a:latin typeface="+mj-lt"/>
          <a:ea typeface="+mj-ea"/>
          <a:cs typeface="+mj-cs"/>
          <a:sym typeface="Papyrus"/>
        </a:defRPr>
      </a:lvl5pPr>
      <a:lvl6pPr marL="40639" marR="40639" indent="1143000" algn="ctr" defTabSz="914400" rtl="0" latinLnBrk="0">
        <a:lnSpc>
          <a:spcPct val="100000"/>
        </a:lnSpc>
        <a:spcBef>
          <a:spcPts val="0"/>
        </a:spcBef>
        <a:spcAft>
          <a:spcPts val="0"/>
        </a:spcAft>
        <a:buClrTx/>
        <a:buSzTx/>
        <a:buFontTx/>
        <a:buNone/>
        <a:tabLst/>
        <a:defRPr sz="4400" b="0" i="0" u="none" strike="noStrike" cap="none" spc="0" baseline="0">
          <a:solidFill>
            <a:srgbClr val="00D6EC"/>
          </a:solidFill>
          <a:uFill>
            <a:solidFill>
              <a:srgbClr val="00D6EC"/>
            </a:solidFill>
          </a:uFill>
          <a:latin typeface="+mj-lt"/>
          <a:ea typeface="+mj-ea"/>
          <a:cs typeface="+mj-cs"/>
          <a:sym typeface="Papyrus"/>
        </a:defRPr>
      </a:lvl6pPr>
      <a:lvl7pPr marL="40639" marR="40639" indent="1371600" algn="ctr" defTabSz="914400" rtl="0" latinLnBrk="0">
        <a:lnSpc>
          <a:spcPct val="100000"/>
        </a:lnSpc>
        <a:spcBef>
          <a:spcPts val="0"/>
        </a:spcBef>
        <a:spcAft>
          <a:spcPts val="0"/>
        </a:spcAft>
        <a:buClrTx/>
        <a:buSzTx/>
        <a:buFontTx/>
        <a:buNone/>
        <a:tabLst/>
        <a:defRPr sz="4400" b="0" i="0" u="none" strike="noStrike" cap="none" spc="0" baseline="0">
          <a:solidFill>
            <a:srgbClr val="00D6EC"/>
          </a:solidFill>
          <a:uFill>
            <a:solidFill>
              <a:srgbClr val="00D6EC"/>
            </a:solidFill>
          </a:uFill>
          <a:latin typeface="+mj-lt"/>
          <a:ea typeface="+mj-ea"/>
          <a:cs typeface="+mj-cs"/>
          <a:sym typeface="Papyrus"/>
        </a:defRPr>
      </a:lvl7pPr>
      <a:lvl8pPr marL="40639" marR="40639" indent="1600200" algn="ctr" defTabSz="914400" rtl="0" latinLnBrk="0">
        <a:lnSpc>
          <a:spcPct val="100000"/>
        </a:lnSpc>
        <a:spcBef>
          <a:spcPts val="0"/>
        </a:spcBef>
        <a:spcAft>
          <a:spcPts val="0"/>
        </a:spcAft>
        <a:buClrTx/>
        <a:buSzTx/>
        <a:buFontTx/>
        <a:buNone/>
        <a:tabLst/>
        <a:defRPr sz="4400" b="0" i="0" u="none" strike="noStrike" cap="none" spc="0" baseline="0">
          <a:solidFill>
            <a:srgbClr val="00D6EC"/>
          </a:solidFill>
          <a:uFill>
            <a:solidFill>
              <a:srgbClr val="00D6EC"/>
            </a:solidFill>
          </a:uFill>
          <a:latin typeface="+mj-lt"/>
          <a:ea typeface="+mj-ea"/>
          <a:cs typeface="+mj-cs"/>
          <a:sym typeface="Papyrus"/>
        </a:defRPr>
      </a:lvl8pPr>
      <a:lvl9pPr marL="40639" marR="40639" indent="1828800" algn="ctr" defTabSz="914400" rtl="0" latinLnBrk="0">
        <a:lnSpc>
          <a:spcPct val="100000"/>
        </a:lnSpc>
        <a:spcBef>
          <a:spcPts val="0"/>
        </a:spcBef>
        <a:spcAft>
          <a:spcPts val="0"/>
        </a:spcAft>
        <a:buClrTx/>
        <a:buSzTx/>
        <a:buFontTx/>
        <a:buNone/>
        <a:tabLst/>
        <a:defRPr sz="4400" b="0" i="0" u="none" strike="noStrike" cap="none" spc="0" baseline="0">
          <a:solidFill>
            <a:srgbClr val="00D6EC"/>
          </a:solidFill>
          <a:uFill>
            <a:solidFill>
              <a:srgbClr val="00D6EC"/>
            </a:solidFill>
          </a:uFill>
          <a:latin typeface="+mj-lt"/>
          <a:ea typeface="+mj-ea"/>
          <a:cs typeface="+mj-cs"/>
          <a:sym typeface="Papyrus"/>
        </a:defRPr>
      </a:lvl9pPr>
    </p:titleStyle>
    <p:bodyStyle>
      <a:lvl1pPr marL="383540" marR="40639" indent="-342900" algn="l" defTabSz="914400" rtl="0" latinLnBrk="0">
        <a:lnSpc>
          <a:spcPct val="100000"/>
        </a:lnSpc>
        <a:spcBef>
          <a:spcPts val="900"/>
        </a:spcBef>
        <a:spcAft>
          <a:spcPts val="0"/>
        </a:spcAft>
        <a:buClrTx/>
        <a:buSzPct val="100000"/>
        <a:buFontTx/>
        <a:buChar char="•"/>
        <a:tabLst/>
        <a:defRPr sz="3200" b="0" i="0" u="none" strike="noStrike" cap="none" spc="0" baseline="0">
          <a:solidFill>
            <a:srgbClr val="FEF048"/>
          </a:solidFill>
          <a:uFill>
            <a:solidFill>
              <a:srgbClr val="FEF048"/>
            </a:solidFill>
          </a:uFill>
          <a:latin typeface="+mj-lt"/>
          <a:ea typeface="+mj-ea"/>
          <a:cs typeface="+mj-cs"/>
          <a:sym typeface="Papyrus"/>
        </a:defRPr>
      </a:lvl1pPr>
      <a:lvl2pPr marL="824411" marR="40639" indent="-326571" algn="l" defTabSz="914400" rtl="0" latinLnBrk="0">
        <a:lnSpc>
          <a:spcPct val="100000"/>
        </a:lnSpc>
        <a:spcBef>
          <a:spcPts val="900"/>
        </a:spcBef>
        <a:spcAft>
          <a:spcPts val="0"/>
        </a:spcAft>
        <a:buClrTx/>
        <a:buSzPct val="100000"/>
        <a:buFontTx/>
        <a:buChar char="•"/>
        <a:tabLst/>
        <a:defRPr sz="3200" b="0" i="0" u="none" strike="noStrike" cap="none" spc="0" baseline="0">
          <a:solidFill>
            <a:srgbClr val="FEF048"/>
          </a:solidFill>
          <a:uFill>
            <a:solidFill>
              <a:srgbClr val="FEF048"/>
            </a:solidFill>
          </a:uFill>
          <a:latin typeface="+mj-lt"/>
          <a:ea typeface="+mj-ea"/>
          <a:cs typeface="+mj-cs"/>
          <a:sym typeface="Papyrus"/>
        </a:defRPr>
      </a:lvl2pPr>
      <a:lvl3pPr marL="1259839" marR="40639" indent="-304800" algn="l" defTabSz="914400" rtl="0" latinLnBrk="0">
        <a:lnSpc>
          <a:spcPct val="100000"/>
        </a:lnSpc>
        <a:spcBef>
          <a:spcPts val="900"/>
        </a:spcBef>
        <a:spcAft>
          <a:spcPts val="0"/>
        </a:spcAft>
        <a:buClrTx/>
        <a:buSzPct val="100000"/>
        <a:buFontTx/>
        <a:buChar char="•"/>
        <a:tabLst/>
        <a:defRPr sz="3200" b="0" i="0" u="none" strike="noStrike" cap="none" spc="0" baseline="0">
          <a:solidFill>
            <a:srgbClr val="FEF048"/>
          </a:solidFill>
          <a:uFill>
            <a:solidFill>
              <a:srgbClr val="FEF048"/>
            </a:solidFill>
          </a:uFill>
          <a:latin typeface="+mj-lt"/>
          <a:ea typeface="+mj-ea"/>
          <a:cs typeface="+mj-cs"/>
          <a:sym typeface="Papyrus"/>
        </a:defRPr>
      </a:lvl3pPr>
      <a:lvl4pPr marL="1778000" marR="40639" indent="-365760" algn="l" defTabSz="914400" rtl="0" latinLnBrk="0">
        <a:lnSpc>
          <a:spcPct val="100000"/>
        </a:lnSpc>
        <a:spcBef>
          <a:spcPts val="900"/>
        </a:spcBef>
        <a:spcAft>
          <a:spcPts val="0"/>
        </a:spcAft>
        <a:buClrTx/>
        <a:buSzPct val="100000"/>
        <a:buFontTx/>
        <a:buChar char="•"/>
        <a:tabLst/>
        <a:defRPr sz="3200" b="0" i="0" u="none" strike="noStrike" cap="none" spc="0" baseline="0">
          <a:solidFill>
            <a:srgbClr val="FEF048"/>
          </a:solidFill>
          <a:uFill>
            <a:solidFill>
              <a:srgbClr val="FEF048"/>
            </a:solidFill>
          </a:uFill>
          <a:latin typeface="+mj-lt"/>
          <a:ea typeface="+mj-ea"/>
          <a:cs typeface="+mj-cs"/>
          <a:sym typeface="Papyrus"/>
        </a:defRPr>
      </a:lvl4pPr>
      <a:lvl5pPr marL="2235200" marR="40639" indent="-365760" algn="l" defTabSz="914400" rtl="0" latinLnBrk="0">
        <a:lnSpc>
          <a:spcPct val="100000"/>
        </a:lnSpc>
        <a:spcBef>
          <a:spcPts val="900"/>
        </a:spcBef>
        <a:spcAft>
          <a:spcPts val="0"/>
        </a:spcAft>
        <a:buClrTx/>
        <a:buSzPct val="100000"/>
        <a:buFontTx/>
        <a:buChar char="•"/>
        <a:tabLst/>
        <a:defRPr sz="3200" b="0" i="0" u="none" strike="noStrike" cap="none" spc="0" baseline="0">
          <a:solidFill>
            <a:srgbClr val="FEF048"/>
          </a:solidFill>
          <a:uFill>
            <a:solidFill>
              <a:srgbClr val="FEF048"/>
            </a:solidFill>
          </a:uFill>
          <a:latin typeface="+mj-lt"/>
          <a:ea typeface="+mj-ea"/>
          <a:cs typeface="+mj-cs"/>
          <a:sym typeface="Papyrus"/>
        </a:defRPr>
      </a:lvl5pPr>
      <a:lvl6pPr marL="2235200" marR="40639" indent="-365760" algn="l" defTabSz="914400" rtl="0" latinLnBrk="0">
        <a:lnSpc>
          <a:spcPct val="100000"/>
        </a:lnSpc>
        <a:spcBef>
          <a:spcPts val="900"/>
        </a:spcBef>
        <a:spcAft>
          <a:spcPts val="0"/>
        </a:spcAft>
        <a:buClrTx/>
        <a:buSzPct val="100000"/>
        <a:buFontTx/>
        <a:buChar char="•"/>
        <a:tabLst/>
        <a:defRPr sz="3200" b="0" i="0" u="none" strike="noStrike" cap="none" spc="0" baseline="0">
          <a:solidFill>
            <a:srgbClr val="FEF048"/>
          </a:solidFill>
          <a:uFill>
            <a:solidFill>
              <a:srgbClr val="FEF048"/>
            </a:solidFill>
          </a:uFill>
          <a:latin typeface="+mj-lt"/>
          <a:ea typeface="+mj-ea"/>
          <a:cs typeface="+mj-cs"/>
          <a:sym typeface="Papyrus"/>
        </a:defRPr>
      </a:lvl6pPr>
      <a:lvl7pPr marL="2235200" marR="40639" indent="-365760" algn="l" defTabSz="914400" rtl="0" latinLnBrk="0">
        <a:lnSpc>
          <a:spcPct val="100000"/>
        </a:lnSpc>
        <a:spcBef>
          <a:spcPts val="900"/>
        </a:spcBef>
        <a:spcAft>
          <a:spcPts val="0"/>
        </a:spcAft>
        <a:buClrTx/>
        <a:buSzPct val="100000"/>
        <a:buFontTx/>
        <a:buChar char="•"/>
        <a:tabLst/>
        <a:defRPr sz="3200" b="0" i="0" u="none" strike="noStrike" cap="none" spc="0" baseline="0">
          <a:solidFill>
            <a:srgbClr val="FEF048"/>
          </a:solidFill>
          <a:uFill>
            <a:solidFill>
              <a:srgbClr val="FEF048"/>
            </a:solidFill>
          </a:uFill>
          <a:latin typeface="+mj-lt"/>
          <a:ea typeface="+mj-ea"/>
          <a:cs typeface="+mj-cs"/>
          <a:sym typeface="Papyrus"/>
        </a:defRPr>
      </a:lvl7pPr>
      <a:lvl8pPr marL="2235200" marR="40639" indent="-365760" algn="l" defTabSz="914400" rtl="0" latinLnBrk="0">
        <a:lnSpc>
          <a:spcPct val="100000"/>
        </a:lnSpc>
        <a:spcBef>
          <a:spcPts val="900"/>
        </a:spcBef>
        <a:spcAft>
          <a:spcPts val="0"/>
        </a:spcAft>
        <a:buClrTx/>
        <a:buSzPct val="100000"/>
        <a:buFontTx/>
        <a:buChar char="•"/>
        <a:tabLst/>
        <a:defRPr sz="3200" b="0" i="0" u="none" strike="noStrike" cap="none" spc="0" baseline="0">
          <a:solidFill>
            <a:srgbClr val="FEF048"/>
          </a:solidFill>
          <a:uFill>
            <a:solidFill>
              <a:srgbClr val="FEF048"/>
            </a:solidFill>
          </a:uFill>
          <a:latin typeface="+mj-lt"/>
          <a:ea typeface="+mj-ea"/>
          <a:cs typeface="+mj-cs"/>
          <a:sym typeface="Papyrus"/>
        </a:defRPr>
      </a:lvl8pPr>
      <a:lvl9pPr marL="2235200" marR="40639" indent="-365760" algn="l" defTabSz="914400" rtl="0" latinLnBrk="0">
        <a:lnSpc>
          <a:spcPct val="100000"/>
        </a:lnSpc>
        <a:spcBef>
          <a:spcPts val="900"/>
        </a:spcBef>
        <a:spcAft>
          <a:spcPts val="0"/>
        </a:spcAft>
        <a:buClrTx/>
        <a:buSzPct val="100000"/>
        <a:buFontTx/>
        <a:buChar char="•"/>
        <a:tabLst/>
        <a:defRPr sz="3200" b="0" i="0" u="none" strike="noStrike" cap="none" spc="0" baseline="0">
          <a:solidFill>
            <a:srgbClr val="FEF048"/>
          </a:solidFill>
          <a:uFill>
            <a:solidFill>
              <a:srgbClr val="FEF048"/>
            </a:solidFill>
          </a:uFill>
          <a:latin typeface="+mj-lt"/>
          <a:ea typeface="+mj-ea"/>
          <a:cs typeface="+mj-cs"/>
          <a:sym typeface="Papyrus"/>
        </a:defRPr>
      </a:lvl9pPr>
    </p:bodyStyle>
    <p:otherStyle>
      <a:lvl1pPr marL="0" marR="0" indent="0" algn="ctr" defTabSz="584200" latinLnBrk="0">
        <a:lnSpc>
          <a:spcPct val="100000"/>
        </a:lnSpc>
        <a:spcBef>
          <a:spcPts val="0"/>
        </a:spcBef>
        <a:spcAft>
          <a:spcPts val="0"/>
        </a:spcAft>
        <a:buClrTx/>
        <a:buSzTx/>
        <a:buFontTx/>
        <a:buNone/>
        <a:tabLst/>
        <a:defRPr sz="2400" b="0" i="0" u="none" strike="noStrike" cap="none" spc="0" baseline="0">
          <a:solidFill>
            <a:schemeClr val="tx1"/>
          </a:solidFill>
          <a:uFill>
            <a:solidFill>
              <a:srgbClr val="FEF048"/>
            </a:solidFill>
          </a:uFill>
          <a:latin typeface="+mn-lt"/>
          <a:ea typeface="+mn-ea"/>
          <a:cs typeface="+mn-cs"/>
          <a:sym typeface="Times Roman"/>
        </a:defRPr>
      </a:lvl1pPr>
      <a:lvl2pPr marL="0" marR="0" indent="228600" algn="ctr" defTabSz="584200" latinLnBrk="0">
        <a:lnSpc>
          <a:spcPct val="100000"/>
        </a:lnSpc>
        <a:spcBef>
          <a:spcPts val="0"/>
        </a:spcBef>
        <a:spcAft>
          <a:spcPts val="0"/>
        </a:spcAft>
        <a:buClrTx/>
        <a:buSzTx/>
        <a:buFontTx/>
        <a:buNone/>
        <a:tabLst/>
        <a:defRPr sz="2400" b="0" i="0" u="none" strike="noStrike" cap="none" spc="0" baseline="0">
          <a:solidFill>
            <a:schemeClr val="tx1"/>
          </a:solidFill>
          <a:uFill>
            <a:solidFill>
              <a:srgbClr val="FEF048"/>
            </a:solidFill>
          </a:uFill>
          <a:latin typeface="+mn-lt"/>
          <a:ea typeface="+mn-ea"/>
          <a:cs typeface="+mn-cs"/>
          <a:sym typeface="Times Roman"/>
        </a:defRPr>
      </a:lvl2pPr>
      <a:lvl3pPr marL="0" marR="0" indent="457200" algn="ctr" defTabSz="584200" latinLnBrk="0">
        <a:lnSpc>
          <a:spcPct val="100000"/>
        </a:lnSpc>
        <a:spcBef>
          <a:spcPts val="0"/>
        </a:spcBef>
        <a:spcAft>
          <a:spcPts val="0"/>
        </a:spcAft>
        <a:buClrTx/>
        <a:buSzTx/>
        <a:buFontTx/>
        <a:buNone/>
        <a:tabLst/>
        <a:defRPr sz="2400" b="0" i="0" u="none" strike="noStrike" cap="none" spc="0" baseline="0">
          <a:solidFill>
            <a:schemeClr val="tx1"/>
          </a:solidFill>
          <a:uFill>
            <a:solidFill>
              <a:srgbClr val="FEF048"/>
            </a:solidFill>
          </a:uFill>
          <a:latin typeface="+mn-lt"/>
          <a:ea typeface="+mn-ea"/>
          <a:cs typeface="+mn-cs"/>
          <a:sym typeface="Times Roman"/>
        </a:defRPr>
      </a:lvl3pPr>
      <a:lvl4pPr marL="0" marR="0" indent="685800" algn="ctr" defTabSz="584200" latinLnBrk="0">
        <a:lnSpc>
          <a:spcPct val="100000"/>
        </a:lnSpc>
        <a:spcBef>
          <a:spcPts val="0"/>
        </a:spcBef>
        <a:spcAft>
          <a:spcPts val="0"/>
        </a:spcAft>
        <a:buClrTx/>
        <a:buSzTx/>
        <a:buFontTx/>
        <a:buNone/>
        <a:tabLst/>
        <a:defRPr sz="2400" b="0" i="0" u="none" strike="noStrike" cap="none" spc="0" baseline="0">
          <a:solidFill>
            <a:schemeClr val="tx1"/>
          </a:solidFill>
          <a:uFill>
            <a:solidFill>
              <a:srgbClr val="FEF048"/>
            </a:solidFill>
          </a:uFill>
          <a:latin typeface="+mn-lt"/>
          <a:ea typeface="+mn-ea"/>
          <a:cs typeface="+mn-cs"/>
          <a:sym typeface="Times Roman"/>
        </a:defRPr>
      </a:lvl4pPr>
      <a:lvl5pPr marL="0" marR="0" indent="914400" algn="ctr" defTabSz="584200" latinLnBrk="0">
        <a:lnSpc>
          <a:spcPct val="100000"/>
        </a:lnSpc>
        <a:spcBef>
          <a:spcPts val="0"/>
        </a:spcBef>
        <a:spcAft>
          <a:spcPts val="0"/>
        </a:spcAft>
        <a:buClrTx/>
        <a:buSzTx/>
        <a:buFontTx/>
        <a:buNone/>
        <a:tabLst/>
        <a:defRPr sz="2400" b="0" i="0" u="none" strike="noStrike" cap="none" spc="0" baseline="0">
          <a:solidFill>
            <a:schemeClr val="tx1"/>
          </a:solidFill>
          <a:uFill>
            <a:solidFill>
              <a:srgbClr val="FEF048"/>
            </a:solidFill>
          </a:uFill>
          <a:latin typeface="+mn-lt"/>
          <a:ea typeface="+mn-ea"/>
          <a:cs typeface="+mn-cs"/>
          <a:sym typeface="Times Roman"/>
        </a:defRPr>
      </a:lvl5pPr>
      <a:lvl6pPr marL="0" marR="0" indent="1143000" algn="ctr" defTabSz="584200" latinLnBrk="0">
        <a:lnSpc>
          <a:spcPct val="100000"/>
        </a:lnSpc>
        <a:spcBef>
          <a:spcPts val="0"/>
        </a:spcBef>
        <a:spcAft>
          <a:spcPts val="0"/>
        </a:spcAft>
        <a:buClrTx/>
        <a:buSzTx/>
        <a:buFontTx/>
        <a:buNone/>
        <a:tabLst/>
        <a:defRPr sz="2400" b="0" i="0" u="none" strike="noStrike" cap="none" spc="0" baseline="0">
          <a:solidFill>
            <a:schemeClr val="tx1"/>
          </a:solidFill>
          <a:uFill>
            <a:solidFill>
              <a:srgbClr val="FEF048"/>
            </a:solidFill>
          </a:uFill>
          <a:latin typeface="+mn-lt"/>
          <a:ea typeface="+mn-ea"/>
          <a:cs typeface="+mn-cs"/>
          <a:sym typeface="Times Roman"/>
        </a:defRPr>
      </a:lvl6pPr>
      <a:lvl7pPr marL="0" marR="0" indent="1371600" algn="ctr" defTabSz="584200" latinLnBrk="0">
        <a:lnSpc>
          <a:spcPct val="100000"/>
        </a:lnSpc>
        <a:spcBef>
          <a:spcPts val="0"/>
        </a:spcBef>
        <a:spcAft>
          <a:spcPts val="0"/>
        </a:spcAft>
        <a:buClrTx/>
        <a:buSzTx/>
        <a:buFontTx/>
        <a:buNone/>
        <a:tabLst/>
        <a:defRPr sz="2400" b="0" i="0" u="none" strike="noStrike" cap="none" spc="0" baseline="0">
          <a:solidFill>
            <a:schemeClr val="tx1"/>
          </a:solidFill>
          <a:uFill>
            <a:solidFill>
              <a:srgbClr val="FEF048"/>
            </a:solidFill>
          </a:uFill>
          <a:latin typeface="+mn-lt"/>
          <a:ea typeface="+mn-ea"/>
          <a:cs typeface="+mn-cs"/>
          <a:sym typeface="Times Roman"/>
        </a:defRPr>
      </a:lvl7pPr>
      <a:lvl8pPr marL="0" marR="0" indent="1600200" algn="ctr" defTabSz="584200" latinLnBrk="0">
        <a:lnSpc>
          <a:spcPct val="100000"/>
        </a:lnSpc>
        <a:spcBef>
          <a:spcPts val="0"/>
        </a:spcBef>
        <a:spcAft>
          <a:spcPts val="0"/>
        </a:spcAft>
        <a:buClrTx/>
        <a:buSzTx/>
        <a:buFontTx/>
        <a:buNone/>
        <a:tabLst/>
        <a:defRPr sz="2400" b="0" i="0" u="none" strike="noStrike" cap="none" spc="0" baseline="0">
          <a:solidFill>
            <a:schemeClr val="tx1"/>
          </a:solidFill>
          <a:uFill>
            <a:solidFill>
              <a:srgbClr val="FEF048"/>
            </a:solidFill>
          </a:uFill>
          <a:latin typeface="+mn-lt"/>
          <a:ea typeface="+mn-ea"/>
          <a:cs typeface="+mn-cs"/>
          <a:sym typeface="Times Roman"/>
        </a:defRPr>
      </a:lvl8pPr>
      <a:lvl9pPr marL="0" marR="0" indent="1828800" algn="ctr" defTabSz="584200" latinLnBrk="0">
        <a:lnSpc>
          <a:spcPct val="100000"/>
        </a:lnSpc>
        <a:spcBef>
          <a:spcPts val="0"/>
        </a:spcBef>
        <a:spcAft>
          <a:spcPts val="0"/>
        </a:spcAft>
        <a:buClrTx/>
        <a:buSzTx/>
        <a:buFontTx/>
        <a:buNone/>
        <a:tabLst/>
        <a:defRPr sz="2400" b="0" i="0" u="none" strike="noStrike" cap="none" spc="0" baseline="0">
          <a:solidFill>
            <a:schemeClr val="tx1"/>
          </a:solidFill>
          <a:uFill>
            <a:solidFill>
              <a:srgbClr val="FEF048"/>
            </a:solidFill>
          </a:uFill>
          <a:latin typeface="+mn-lt"/>
          <a:ea typeface="+mn-ea"/>
          <a:cs typeface="+mn-cs"/>
          <a:sym typeface="Times Roman"/>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8.jpeg"/><Relationship Id="rId2" Type="http://schemas.openxmlformats.org/officeDocument/2006/relationships/image" Target="../media/image4.jpeg"/><Relationship Id="rId1" Type="http://schemas.openxmlformats.org/officeDocument/2006/relationships/slideLayout" Target="../slideLayouts/slideLayout24.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hyperlink" Target="mailto:alexander.laszlo@bcsss.org"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16.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5.xml"/></Relationships>
</file>

<file path=ppt/slides/_rels/slide3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 name="Conf.jpg" descr="Conf.jpg"/>
          <p:cNvPicPr>
            <a:picLocks noChangeAspect="1"/>
          </p:cNvPicPr>
          <p:nvPr/>
        </p:nvPicPr>
        <p:blipFill>
          <a:blip r:embed="rId2"/>
          <a:stretch>
            <a:fillRect/>
          </a:stretch>
        </p:blipFill>
        <p:spPr>
          <a:xfrm>
            <a:off x="6827361" y="5441422"/>
            <a:ext cx="2198131" cy="1405472"/>
          </a:xfrm>
          <a:prstGeom prst="rect">
            <a:avLst/>
          </a:prstGeom>
        </p:spPr>
      </p:pic>
      <p:pic>
        <p:nvPicPr>
          <p:cNvPr id="267" name="New new logo.jpeg" descr="New new logo.jpeg"/>
          <p:cNvPicPr>
            <a:picLocks noChangeAspect="1"/>
          </p:cNvPicPr>
          <p:nvPr/>
        </p:nvPicPr>
        <p:blipFill>
          <a:blip r:embed="rId3"/>
          <a:stretch>
            <a:fillRect/>
          </a:stretch>
        </p:blipFill>
        <p:spPr>
          <a:xfrm>
            <a:off x="956689" y="1466"/>
            <a:ext cx="2198131" cy="1464848"/>
          </a:xfrm>
          <a:prstGeom prst="rect">
            <a:avLst/>
          </a:prstGeom>
          <a:ln w="12700">
            <a:miter lim="400000"/>
          </a:ln>
        </p:spPr>
      </p:pic>
      <p:grpSp>
        <p:nvGrpSpPr>
          <p:cNvPr id="271" name="Group"/>
          <p:cNvGrpSpPr/>
          <p:nvPr/>
        </p:nvGrpSpPr>
        <p:grpSpPr>
          <a:xfrm>
            <a:off x="351692" y="263768"/>
            <a:ext cx="8452340" cy="2110156"/>
            <a:chOff x="0" y="0"/>
            <a:chExt cx="8452339" cy="2110154"/>
          </a:xfrm>
        </p:grpSpPr>
        <p:sp>
          <p:nvSpPr>
            <p:cNvPr id="268" name="Line"/>
            <p:cNvSpPr/>
            <p:nvPr/>
          </p:nvSpPr>
          <p:spPr>
            <a:xfrm>
              <a:off x="0" y="622282"/>
              <a:ext cx="8440616" cy="676251"/>
            </a:xfrm>
            <a:custGeom>
              <a:avLst/>
              <a:gdLst/>
              <a:ahLst/>
              <a:cxnLst>
                <a:cxn ang="0">
                  <a:pos x="wd2" y="hd2"/>
                </a:cxn>
                <a:cxn ang="5400000">
                  <a:pos x="wd2" y="hd2"/>
                </a:cxn>
                <a:cxn ang="10800000">
                  <a:pos x="wd2" y="hd2"/>
                </a:cxn>
                <a:cxn ang="16200000">
                  <a:pos x="wd2" y="hd2"/>
                </a:cxn>
              </a:cxnLst>
              <a:rect l="0" t="0" r="r" b="b"/>
              <a:pathLst>
                <a:path w="21600" h="20178" extrusionOk="0">
                  <a:moveTo>
                    <a:pt x="0" y="4791"/>
                  </a:moveTo>
                  <a:cubicBezTo>
                    <a:pt x="723" y="12853"/>
                    <a:pt x="1445" y="20915"/>
                    <a:pt x="3412" y="20124"/>
                  </a:cubicBezTo>
                  <a:cubicBezTo>
                    <a:pt x="5379" y="19333"/>
                    <a:pt x="8770" y="775"/>
                    <a:pt x="11802" y="45"/>
                  </a:cubicBezTo>
                  <a:cubicBezTo>
                    <a:pt x="14833" y="-685"/>
                    <a:pt x="18217" y="7529"/>
                    <a:pt x="21600" y="15743"/>
                  </a:cubicBezTo>
                </a:path>
              </a:pathLst>
            </a:custGeom>
            <a:noFill/>
            <a:ln w="63500" cap="flat">
              <a:solidFill>
                <a:srgbClr val="558ED5"/>
              </a:solidFill>
              <a:prstDash val="solid"/>
              <a:bevel/>
            </a:ln>
            <a:effectLst/>
          </p:spPr>
          <p:txBody>
            <a:bodyPr wrap="square" lIns="42202" tIns="42202" rIns="42202" bIns="42202" numCol="1" anchor="ctr">
              <a:noAutofit/>
            </a:bodyPr>
            <a:lstStyle/>
            <a:p>
              <a:pPr algn="ctr" defTabSz="914400">
                <a:defRPr sz="1800">
                  <a:solidFill>
                    <a:srgbClr val="1FB3E1"/>
                  </a:solidFill>
                  <a:latin typeface="Calibri"/>
                  <a:ea typeface="Calibri"/>
                  <a:cs typeface="Calibri"/>
                  <a:sym typeface="Calibri"/>
                </a:defRPr>
              </a:pPr>
              <a:endParaRPr/>
            </a:p>
          </p:txBody>
        </p:sp>
        <p:sp>
          <p:nvSpPr>
            <p:cNvPr id="269" name="Line"/>
            <p:cNvSpPr/>
            <p:nvPr/>
          </p:nvSpPr>
          <p:spPr>
            <a:xfrm>
              <a:off x="11722" y="268802"/>
              <a:ext cx="8440616" cy="1680162"/>
            </a:xfrm>
            <a:custGeom>
              <a:avLst/>
              <a:gdLst/>
              <a:ahLst/>
              <a:cxnLst>
                <a:cxn ang="0">
                  <a:pos x="wd2" y="hd2"/>
                </a:cxn>
                <a:cxn ang="5400000">
                  <a:pos x="wd2" y="hd2"/>
                </a:cxn>
                <a:cxn ang="10800000">
                  <a:pos x="wd2" y="hd2"/>
                </a:cxn>
                <a:cxn ang="16200000">
                  <a:pos x="wd2" y="hd2"/>
                </a:cxn>
              </a:cxnLst>
              <a:rect l="0" t="0" r="r" b="b"/>
              <a:pathLst>
                <a:path w="21600" h="20882" extrusionOk="0">
                  <a:moveTo>
                    <a:pt x="0" y="12772"/>
                  </a:moveTo>
                  <a:cubicBezTo>
                    <a:pt x="604" y="15654"/>
                    <a:pt x="1207" y="18537"/>
                    <a:pt x="3455" y="16413"/>
                  </a:cubicBezTo>
                  <a:cubicBezTo>
                    <a:pt x="5702" y="14289"/>
                    <a:pt x="10459" y="-718"/>
                    <a:pt x="13483" y="27"/>
                  </a:cubicBezTo>
                  <a:cubicBezTo>
                    <a:pt x="16507" y="772"/>
                    <a:pt x="19054" y="10827"/>
                    <a:pt x="21600" y="20882"/>
                  </a:cubicBezTo>
                </a:path>
              </a:pathLst>
            </a:custGeom>
            <a:noFill/>
            <a:ln w="25400" cap="flat">
              <a:solidFill>
                <a:srgbClr val="FFC000"/>
              </a:solidFill>
              <a:prstDash val="solid"/>
              <a:bevel/>
            </a:ln>
            <a:effectLst/>
          </p:spPr>
          <p:txBody>
            <a:bodyPr wrap="square" lIns="42202" tIns="42202" rIns="42202" bIns="42202" numCol="1" anchor="ctr">
              <a:noAutofit/>
            </a:bodyPr>
            <a:lstStyle/>
            <a:p>
              <a:pPr algn="ctr" defTabSz="914400">
                <a:defRPr sz="1800">
                  <a:latin typeface="Calibri"/>
                  <a:ea typeface="Calibri"/>
                  <a:cs typeface="Calibri"/>
                  <a:sym typeface="Calibri"/>
                </a:defRPr>
              </a:pPr>
              <a:endParaRPr/>
            </a:p>
          </p:txBody>
        </p:sp>
        <p:sp>
          <p:nvSpPr>
            <p:cNvPr id="270" name="Line"/>
            <p:cNvSpPr/>
            <p:nvPr/>
          </p:nvSpPr>
          <p:spPr>
            <a:xfrm>
              <a:off x="11721" y="0"/>
              <a:ext cx="8440619" cy="211015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9755" y="15294"/>
                    <a:pt x="17910" y="8989"/>
                    <a:pt x="15212" y="8050"/>
                  </a:cubicBezTo>
                  <a:cubicBezTo>
                    <a:pt x="12513" y="7111"/>
                    <a:pt x="7943" y="17307"/>
                    <a:pt x="5408" y="15965"/>
                  </a:cubicBezTo>
                  <a:cubicBezTo>
                    <a:pt x="2873" y="14624"/>
                    <a:pt x="0" y="0"/>
                    <a:pt x="0" y="0"/>
                  </a:cubicBezTo>
                </a:path>
              </a:pathLst>
            </a:custGeom>
            <a:noFill/>
            <a:ln w="12700" cap="flat">
              <a:solidFill>
                <a:srgbClr val="26DAA2"/>
              </a:solidFill>
              <a:prstDash val="solid"/>
              <a:bevel/>
            </a:ln>
            <a:effectLst/>
          </p:spPr>
          <p:txBody>
            <a:bodyPr wrap="square" lIns="42202" tIns="42202" rIns="42202" bIns="42202" numCol="1" anchor="ctr">
              <a:noAutofit/>
            </a:bodyPr>
            <a:lstStyle/>
            <a:p>
              <a:pPr algn="ctr" defTabSz="914400">
                <a:defRPr sz="1800">
                  <a:latin typeface="Calibri"/>
                  <a:ea typeface="Calibri"/>
                  <a:cs typeface="Calibri"/>
                  <a:sym typeface="Calibri"/>
                </a:defRPr>
              </a:pPr>
              <a:endParaRPr/>
            </a:p>
          </p:txBody>
        </p:sp>
      </p:grpSp>
      <p:grpSp>
        <p:nvGrpSpPr>
          <p:cNvPr id="275" name="Group"/>
          <p:cNvGrpSpPr/>
          <p:nvPr/>
        </p:nvGrpSpPr>
        <p:grpSpPr>
          <a:xfrm>
            <a:off x="2275742" y="4695092"/>
            <a:ext cx="6528290" cy="949017"/>
            <a:chOff x="0" y="0"/>
            <a:chExt cx="6528288" cy="949016"/>
          </a:xfrm>
        </p:grpSpPr>
        <p:sp>
          <p:nvSpPr>
            <p:cNvPr id="272" name="Line"/>
            <p:cNvSpPr/>
            <p:nvPr/>
          </p:nvSpPr>
          <p:spPr>
            <a:xfrm>
              <a:off x="1654418" y="-1"/>
              <a:ext cx="4873871" cy="903227"/>
            </a:xfrm>
            <a:custGeom>
              <a:avLst/>
              <a:gdLst/>
              <a:ahLst/>
              <a:cxnLst>
                <a:cxn ang="0">
                  <a:pos x="wd2" y="hd2"/>
                </a:cxn>
                <a:cxn ang="5400000">
                  <a:pos x="wd2" y="hd2"/>
                </a:cxn>
                <a:cxn ang="10800000">
                  <a:pos x="wd2" y="hd2"/>
                </a:cxn>
                <a:cxn ang="16200000">
                  <a:pos x="wd2" y="hd2"/>
                </a:cxn>
              </a:cxnLst>
              <a:rect l="0" t="0" r="r" b="b"/>
              <a:pathLst>
                <a:path w="21600" h="20868" extrusionOk="0">
                  <a:moveTo>
                    <a:pt x="0" y="20868"/>
                  </a:moveTo>
                  <a:cubicBezTo>
                    <a:pt x="1717" y="14324"/>
                    <a:pt x="3433" y="7780"/>
                    <a:pt x="6059" y="7688"/>
                  </a:cubicBezTo>
                  <a:cubicBezTo>
                    <a:pt x="8684" y="7597"/>
                    <a:pt x="13162" y="21600"/>
                    <a:pt x="15752" y="20319"/>
                  </a:cubicBezTo>
                  <a:cubicBezTo>
                    <a:pt x="18342" y="19037"/>
                    <a:pt x="21600" y="0"/>
                    <a:pt x="21600" y="0"/>
                  </a:cubicBezTo>
                </a:path>
              </a:pathLst>
            </a:custGeom>
            <a:noFill/>
            <a:ln w="12700" cap="flat">
              <a:solidFill>
                <a:srgbClr val="26DAA2"/>
              </a:solidFill>
              <a:prstDash val="solid"/>
              <a:bevel/>
            </a:ln>
            <a:effectLst/>
          </p:spPr>
          <p:txBody>
            <a:bodyPr wrap="square" lIns="42202" tIns="42202" rIns="42202" bIns="42202" numCol="1" anchor="ctr">
              <a:noAutofit/>
            </a:bodyPr>
            <a:lstStyle/>
            <a:p>
              <a:pPr algn="ctr" defTabSz="914400">
                <a:defRPr sz="1800">
                  <a:latin typeface="Calibri"/>
                  <a:ea typeface="Calibri"/>
                  <a:cs typeface="Calibri"/>
                  <a:sym typeface="Calibri"/>
                </a:defRPr>
              </a:pPr>
              <a:endParaRPr/>
            </a:p>
          </p:txBody>
        </p:sp>
        <p:sp>
          <p:nvSpPr>
            <p:cNvPr id="273" name="Line"/>
            <p:cNvSpPr/>
            <p:nvPr/>
          </p:nvSpPr>
          <p:spPr>
            <a:xfrm>
              <a:off x="0" y="244928"/>
              <a:ext cx="6504843" cy="704089"/>
            </a:xfrm>
            <a:custGeom>
              <a:avLst/>
              <a:gdLst/>
              <a:ahLst/>
              <a:cxnLst>
                <a:cxn ang="0">
                  <a:pos x="wd2" y="hd2"/>
                </a:cxn>
                <a:cxn ang="5400000">
                  <a:pos x="wd2" y="hd2"/>
                </a:cxn>
                <a:cxn ang="10800000">
                  <a:pos x="wd2" y="hd2"/>
                </a:cxn>
                <a:cxn ang="16200000">
                  <a:pos x="wd2" y="hd2"/>
                </a:cxn>
              </a:cxnLst>
              <a:rect l="0" t="0" r="r" b="b"/>
              <a:pathLst>
                <a:path w="21600" h="19007" extrusionOk="0">
                  <a:moveTo>
                    <a:pt x="21600" y="3661"/>
                  </a:moveTo>
                  <a:cubicBezTo>
                    <a:pt x="20120" y="7163"/>
                    <a:pt x="18640" y="10665"/>
                    <a:pt x="17140" y="10077"/>
                  </a:cubicBezTo>
                  <a:cubicBezTo>
                    <a:pt x="15639" y="9489"/>
                    <a:pt x="14345" y="-1311"/>
                    <a:pt x="12597" y="133"/>
                  </a:cubicBezTo>
                  <a:cubicBezTo>
                    <a:pt x="10848" y="1576"/>
                    <a:pt x="8749" y="17188"/>
                    <a:pt x="6649" y="18739"/>
                  </a:cubicBezTo>
                  <a:cubicBezTo>
                    <a:pt x="4550" y="20289"/>
                    <a:pt x="2275" y="14862"/>
                    <a:pt x="0" y="9436"/>
                  </a:cubicBezTo>
                </a:path>
              </a:pathLst>
            </a:custGeom>
            <a:noFill/>
            <a:ln w="12700" cap="flat">
              <a:solidFill>
                <a:srgbClr val="1FB3E1"/>
              </a:solidFill>
              <a:prstDash val="solid"/>
              <a:bevel/>
            </a:ln>
            <a:effectLst/>
          </p:spPr>
          <p:txBody>
            <a:bodyPr wrap="square" lIns="42202" tIns="42202" rIns="42202" bIns="42202" numCol="1" anchor="ctr">
              <a:noAutofit/>
            </a:bodyPr>
            <a:lstStyle/>
            <a:p>
              <a:pPr algn="ctr" defTabSz="914400">
                <a:defRPr sz="1800">
                  <a:latin typeface="Calibri"/>
                  <a:ea typeface="Calibri"/>
                  <a:cs typeface="Calibri"/>
                  <a:sym typeface="Calibri"/>
                </a:defRPr>
              </a:pPr>
              <a:endParaRPr/>
            </a:p>
          </p:txBody>
        </p:sp>
        <p:sp>
          <p:nvSpPr>
            <p:cNvPr id="274" name="Line"/>
            <p:cNvSpPr/>
            <p:nvPr/>
          </p:nvSpPr>
          <p:spPr>
            <a:xfrm>
              <a:off x="1725104" y="116665"/>
              <a:ext cx="4803185" cy="671175"/>
            </a:xfrm>
            <a:custGeom>
              <a:avLst/>
              <a:gdLst/>
              <a:ahLst/>
              <a:cxnLst>
                <a:cxn ang="0">
                  <a:pos x="wd2" y="hd2"/>
                </a:cxn>
                <a:cxn ang="5400000">
                  <a:pos x="wd2" y="hd2"/>
                </a:cxn>
                <a:cxn ang="10800000">
                  <a:pos x="wd2" y="hd2"/>
                </a:cxn>
                <a:cxn ang="16200000">
                  <a:pos x="wd2" y="hd2"/>
                </a:cxn>
              </a:cxnLst>
              <a:rect l="0" t="0" r="r" b="b"/>
              <a:pathLst>
                <a:path w="21442" h="19025" extrusionOk="0">
                  <a:moveTo>
                    <a:pt x="21442" y="13197"/>
                  </a:moveTo>
                  <a:cubicBezTo>
                    <a:pt x="19828" y="6212"/>
                    <a:pt x="18214" y="-773"/>
                    <a:pt x="16188" y="69"/>
                  </a:cubicBezTo>
                  <a:cubicBezTo>
                    <a:pt x="14162" y="910"/>
                    <a:pt x="11756" y="15665"/>
                    <a:pt x="9289" y="18246"/>
                  </a:cubicBezTo>
                  <a:cubicBezTo>
                    <a:pt x="6821" y="20827"/>
                    <a:pt x="2920" y="16226"/>
                    <a:pt x="1381" y="15553"/>
                  </a:cubicBezTo>
                  <a:cubicBezTo>
                    <a:pt x="-158" y="14880"/>
                    <a:pt x="-52" y="14543"/>
                    <a:pt x="54" y="14207"/>
                  </a:cubicBezTo>
                </a:path>
              </a:pathLst>
            </a:custGeom>
            <a:noFill/>
            <a:ln w="25400" cap="flat">
              <a:solidFill>
                <a:srgbClr val="FFC000"/>
              </a:solidFill>
              <a:prstDash val="solid"/>
              <a:bevel/>
            </a:ln>
            <a:effectLst/>
          </p:spPr>
          <p:txBody>
            <a:bodyPr wrap="square" lIns="42202" tIns="42202" rIns="42202" bIns="42202" numCol="1" anchor="ctr">
              <a:noAutofit/>
            </a:bodyPr>
            <a:lstStyle/>
            <a:p>
              <a:pPr algn="ctr" defTabSz="914400">
                <a:defRPr sz="1800">
                  <a:latin typeface="Calibri"/>
                  <a:ea typeface="Calibri"/>
                  <a:cs typeface="Calibri"/>
                  <a:sym typeface="Calibri"/>
                </a:defRPr>
              </a:pPr>
              <a:endParaRPr/>
            </a:p>
          </p:txBody>
        </p:sp>
      </p:grpSp>
      <p:sp>
        <p:nvSpPr>
          <p:cNvPr id="276" name="The Humanistic Bases…"/>
          <p:cNvSpPr txBox="1">
            <a:spLocks noGrp="1"/>
          </p:cNvSpPr>
          <p:nvPr>
            <p:ph type="title" idx="4294967295"/>
          </p:nvPr>
        </p:nvSpPr>
        <p:spPr>
          <a:xfrm>
            <a:off x="1377639" y="1977666"/>
            <a:ext cx="6528289" cy="3321063"/>
          </a:xfrm>
          <a:prstGeom prst="rect">
            <a:avLst/>
          </a:prstGeom>
        </p:spPr>
        <p:txBody>
          <a:bodyPr lIns="0" tIns="0" rIns="0" bIns="0">
            <a:normAutofit/>
          </a:bodyPr>
          <a:lstStyle/>
          <a:p>
            <a:pPr marL="0" marR="0">
              <a:defRPr sz="3200" b="1">
                <a:solidFill>
                  <a:srgbClr val="000000"/>
                </a:solidFill>
                <a:effectLst>
                  <a:outerShdw blurRad="38100" dist="38100" dir="2700000" rotWithShape="0">
                    <a:srgbClr val="E4E4E4"/>
                  </a:outerShdw>
                </a:effectLst>
                <a:uFill>
                  <a:solidFill>
                    <a:srgbClr val="000000"/>
                  </a:solidFill>
                </a:uFill>
                <a:latin typeface="Gill Sans"/>
                <a:ea typeface="Gill Sans"/>
                <a:cs typeface="Gill Sans"/>
                <a:sym typeface="Gill Sans"/>
              </a:defRPr>
            </a:pPr>
            <a:r>
              <a:rPr sz="3600"/>
              <a:t>The Humanistic Bases </a:t>
            </a:r>
          </a:p>
          <a:p>
            <a:pPr marL="0" marR="0">
              <a:defRPr sz="3200" b="1">
                <a:solidFill>
                  <a:srgbClr val="000000"/>
                </a:solidFill>
                <a:effectLst>
                  <a:outerShdw blurRad="38100" dist="38100" dir="2700000" rotWithShape="0">
                    <a:srgbClr val="E4E4E4"/>
                  </a:outerShdw>
                </a:effectLst>
                <a:uFill>
                  <a:solidFill>
                    <a:srgbClr val="000000"/>
                  </a:solidFill>
                </a:uFill>
                <a:latin typeface="Gill Sans"/>
                <a:ea typeface="Gill Sans"/>
                <a:cs typeface="Gill Sans"/>
                <a:sym typeface="Gill Sans"/>
              </a:defRPr>
            </a:pPr>
            <a:r>
              <a:rPr sz="3600"/>
              <a:t>of</a:t>
            </a:r>
          </a:p>
          <a:p>
            <a:pPr marL="0" marR="0">
              <a:defRPr sz="3200" b="1">
                <a:solidFill>
                  <a:srgbClr val="000000"/>
                </a:solidFill>
                <a:effectLst>
                  <a:outerShdw blurRad="38100" dist="38100" dir="2700000" rotWithShape="0">
                    <a:srgbClr val="E4E4E4"/>
                  </a:outerShdw>
                </a:effectLst>
                <a:uFill>
                  <a:solidFill>
                    <a:srgbClr val="000000"/>
                  </a:solidFill>
                </a:uFill>
                <a:latin typeface="Gill Sans"/>
                <a:ea typeface="Gill Sans"/>
                <a:cs typeface="Gill Sans"/>
                <a:sym typeface="Gill Sans"/>
              </a:defRPr>
            </a:pPr>
            <a:r>
              <a:rPr sz="3600"/>
              <a:t>Systems Science  </a:t>
            </a:r>
          </a:p>
          <a:p>
            <a:pPr marL="0" marR="0" lvl="5" algn="l" defTabSz="457200">
              <a:defRPr sz="2400" b="1">
                <a:solidFill>
                  <a:srgbClr val="000000"/>
                </a:solidFill>
                <a:uFillTx/>
                <a:latin typeface="Helvetica"/>
                <a:ea typeface="Helvetica"/>
                <a:cs typeface="Helvetica"/>
                <a:sym typeface="Helvetica"/>
              </a:defRPr>
            </a:pPr>
            <a:endParaRPr>
              <a:latin typeface="Trebuchet MS"/>
              <a:ea typeface="Trebuchet MS"/>
              <a:cs typeface="Trebuchet MS"/>
              <a:sym typeface="Trebuchet MS"/>
            </a:endParaRPr>
          </a:p>
          <a:p>
            <a:pPr marL="0" marR="0" lvl="3" indent="0" algn="l" defTabSz="374904">
              <a:defRPr sz="1800">
                <a:solidFill>
                  <a:srgbClr val="000000"/>
                </a:solidFill>
                <a:uFillTx/>
                <a:latin typeface="ArialMT"/>
                <a:ea typeface="ArialMT"/>
                <a:cs typeface="ArialMT"/>
                <a:sym typeface="ArialMT"/>
              </a:defRPr>
            </a:pPr>
            <a:br>
              <a:rPr sz="1200">
                <a:latin typeface="Trebuchet MS"/>
                <a:ea typeface="Trebuchet MS"/>
                <a:cs typeface="Trebuchet MS"/>
                <a:sym typeface="Trebuchet MS"/>
              </a:rPr>
            </a:br>
            <a:r>
              <a:rPr sz="2000">
                <a:latin typeface="Trebuchet MS"/>
                <a:ea typeface="Trebuchet MS"/>
                <a:cs typeface="Trebuchet MS"/>
                <a:sym typeface="Trebuchet MS"/>
              </a:rPr>
              <a:t>Alexander Laszlo, Ph.D.             </a:t>
            </a:r>
          </a:p>
          <a:p>
            <a:pPr marL="0" marR="0" algn="l" defTabSz="374904">
              <a:defRPr sz="1800">
                <a:solidFill>
                  <a:srgbClr val="000000"/>
                </a:solidFill>
                <a:uFillTx/>
                <a:latin typeface="ArialMT"/>
                <a:ea typeface="ArialMT"/>
                <a:cs typeface="ArialMT"/>
                <a:sym typeface="ArialMT"/>
              </a:defRPr>
            </a:pPr>
            <a:r>
              <a:rPr u="sng">
                <a:hlinkClick r:id="rId4"/>
              </a:rPr>
              <a:t>alexander.laszlo@bcsss.org</a:t>
            </a:r>
            <a:r>
              <a:rPr sz="2000">
                <a:latin typeface="Trebuchet MS"/>
                <a:ea typeface="Trebuchet MS"/>
                <a:cs typeface="Trebuchet MS"/>
                <a:sym typeface="Trebuchet MS"/>
              </a:rPr>
              <a:t> </a:t>
            </a:r>
          </a:p>
        </p:txBody>
      </p:sp>
      <p:pic>
        <p:nvPicPr>
          <p:cNvPr id="277" name="newBCSSSlogo.jpeg" descr="newBCSSSlogo.jpeg"/>
          <p:cNvPicPr>
            <a:picLocks noChangeAspect="1"/>
          </p:cNvPicPr>
          <p:nvPr/>
        </p:nvPicPr>
        <p:blipFill>
          <a:blip r:embed="rId5"/>
          <a:stretch>
            <a:fillRect/>
          </a:stretch>
        </p:blipFill>
        <p:spPr>
          <a:xfrm>
            <a:off x="7782397" y="92520"/>
            <a:ext cx="1083703" cy="1083702"/>
          </a:xfrm>
          <a:prstGeom prst="rect">
            <a:avLst/>
          </a:prstGeom>
          <a:ln w="12700">
            <a:miter lim="400000"/>
          </a:ln>
        </p:spPr>
      </p:pic>
      <p:grpSp>
        <p:nvGrpSpPr>
          <p:cNvPr id="280" name="Group"/>
          <p:cNvGrpSpPr/>
          <p:nvPr/>
        </p:nvGrpSpPr>
        <p:grpSpPr>
          <a:xfrm>
            <a:off x="321997" y="5513536"/>
            <a:ext cx="3835211" cy="1083703"/>
            <a:chOff x="0" y="0"/>
            <a:chExt cx="3835210" cy="1083701"/>
          </a:xfrm>
        </p:grpSpPr>
        <p:pic>
          <p:nvPicPr>
            <p:cNvPr id="278" name="IAISAE.jpg" descr="IAISAE.jpg"/>
            <p:cNvPicPr>
              <a:picLocks noChangeAspect="1"/>
            </p:cNvPicPr>
            <p:nvPr/>
          </p:nvPicPr>
          <p:blipFill>
            <a:blip r:embed="rId6"/>
            <a:stretch>
              <a:fillRect/>
            </a:stretch>
          </p:blipFill>
          <p:spPr>
            <a:xfrm>
              <a:off x="0" y="0"/>
              <a:ext cx="1019482" cy="1083702"/>
            </a:xfrm>
            <a:prstGeom prst="rect">
              <a:avLst/>
            </a:prstGeom>
            <a:ln w="9525" cap="flat">
              <a:noFill/>
              <a:round/>
            </a:ln>
            <a:effectLst/>
          </p:spPr>
        </p:pic>
        <p:pic>
          <p:nvPicPr>
            <p:cNvPr id="279" name="Color.jpg" descr="Color.jpg"/>
            <p:cNvPicPr>
              <a:picLocks noChangeAspect="1"/>
            </p:cNvPicPr>
            <p:nvPr/>
          </p:nvPicPr>
          <p:blipFill>
            <a:blip r:embed="rId7"/>
            <a:stretch>
              <a:fillRect/>
            </a:stretch>
          </p:blipFill>
          <p:spPr>
            <a:xfrm>
              <a:off x="994559" y="321007"/>
              <a:ext cx="2840652" cy="441688"/>
            </a:xfrm>
            <a:prstGeom prst="rect">
              <a:avLst/>
            </a:prstGeom>
            <a:ln w="9525" cap="flat">
              <a:noFill/>
              <a:round/>
            </a:ln>
            <a:effectLst/>
          </p:spPr>
        </p:pic>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12" fill="hold" grpId="1" nodeType="clickEffect">
                                  <p:stCondLst>
                                    <p:cond delay="0"/>
                                  </p:stCondLst>
                                  <p:iterate>
                                    <p:tmAbs val="0"/>
                                  </p:iterate>
                                  <p:childTnLst>
                                    <p:set>
                                      <p:cBhvr>
                                        <p:cTn id="6" fill="hold"/>
                                        <p:tgtEl>
                                          <p:spTgt spid="277"/>
                                        </p:tgtEl>
                                        <p:attrNameLst>
                                          <p:attrName>style.visibility</p:attrName>
                                        </p:attrNameLst>
                                      </p:cBhvr>
                                      <p:to>
                                        <p:strVal val="visible"/>
                                      </p:to>
                                    </p:set>
                                    <p:anim calcmode="lin" valueType="num">
                                      <p:cBhvr>
                                        <p:cTn id="7" dur="1250" fill="hold"/>
                                        <p:tgtEl>
                                          <p:spTgt spid="277"/>
                                        </p:tgtEl>
                                        <p:attrNameLst>
                                          <p:attrName>ppt_x</p:attrName>
                                        </p:attrNameLst>
                                      </p:cBhvr>
                                      <p:tavLst>
                                        <p:tav tm="0">
                                          <p:val>
                                            <p:strVal val="0-#ppt_w/2"/>
                                          </p:val>
                                        </p:tav>
                                        <p:tav tm="100000">
                                          <p:val>
                                            <p:strVal val="#ppt_x"/>
                                          </p:val>
                                        </p:tav>
                                      </p:tavLst>
                                    </p:anim>
                                    <p:anim calcmode="lin" valueType="num">
                                      <p:cBhvr>
                                        <p:cTn id="8" dur="1250" fill="hold"/>
                                        <p:tgtEl>
                                          <p:spTgt spid="277"/>
                                        </p:tgtEl>
                                        <p:attrNameLst>
                                          <p:attrName>ppt_y</p:attrName>
                                        </p:attrNameLst>
                                      </p:cBhvr>
                                      <p:tavLst>
                                        <p:tav tm="0">
                                          <p:val>
                                            <p:strVal val="1+#ppt_h/2"/>
                                          </p:val>
                                        </p:tav>
                                        <p:tav tm="100000">
                                          <p:val>
                                            <p:strVal val="#ppt_y"/>
                                          </p:val>
                                        </p:tav>
                                      </p:tavLst>
                                    </p:anim>
                                  </p:childTnLst>
                                </p:cTn>
                              </p:par>
                            </p:childTnLst>
                          </p:cTn>
                        </p:par>
                        <p:par>
                          <p:cTn id="9" fill="hold">
                            <p:stCondLst>
                              <p:cond delay="1250"/>
                            </p:stCondLst>
                            <p:childTnLst>
                              <p:par>
                                <p:cTn id="10" presetID="2" presetClass="entr" presetSubtype="1" fill="hold" grpId="2" nodeType="afterEffect">
                                  <p:stCondLst>
                                    <p:cond delay="0"/>
                                  </p:stCondLst>
                                  <p:iterate>
                                    <p:tmAbs val="0"/>
                                  </p:iterate>
                                  <p:childTnLst>
                                    <p:set>
                                      <p:cBhvr>
                                        <p:cTn id="11" fill="hold"/>
                                        <p:tgtEl>
                                          <p:spTgt spid="267"/>
                                        </p:tgtEl>
                                        <p:attrNameLst>
                                          <p:attrName>style.visibility</p:attrName>
                                        </p:attrNameLst>
                                      </p:cBhvr>
                                      <p:to>
                                        <p:strVal val="visible"/>
                                      </p:to>
                                    </p:set>
                                    <p:anim calcmode="lin" valueType="num">
                                      <p:cBhvr>
                                        <p:cTn id="12" dur="1000" fill="hold"/>
                                        <p:tgtEl>
                                          <p:spTgt spid="267"/>
                                        </p:tgtEl>
                                        <p:attrNameLst>
                                          <p:attrName>ppt_x</p:attrName>
                                        </p:attrNameLst>
                                      </p:cBhvr>
                                      <p:tavLst>
                                        <p:tav tm="0">
                                          <p:val>
                                            <p:strVal val="#ppt_x"/>
                                          </p:val>
                                        </p:tav>
                                        <p:tav tm="100000">
                                          <p:val>
                                            <p:strVal val="#ppt_x"/>
                                          </p:val>
                                        </p:tav>
                                      </p:tavLst>
                                    </p:anim>
                                    <p:anim calcmode="lin" valueType="num">
                                      <p:cBhvr>
                                        <p:cTn id="13" dur="1000" fill="hold"/>
                                        <p:tgtEl>
                                          <p:spTgt spid="267"/>
                                        </p:tgtEl>
                                        <p:attrNameLst>
                                          <p:attrName>ppt_y</p:attrName>
                                        </p:attrNameLst>
                                      </p:cBhvr>
                                      <p:tavLst>
                                        <p:tav tm="0">
                                          <p:val>
                                            <p:strVal val="0-#ppt_h/2"/>
                                          </p:val>
                                        </p:tav>
                                        <p:tav tm="100000">
                                          <p:val>
                                            <p:strVal val="#ppt_y"/>
                                          </p:val>
                                        </p:tav>
                                      </p:tavLst>
                                    </p:anim>
                                  </p:childTnLst>
                                </p:cTn>
                              </p:par>
                            </p:childTnLst>
                          </p:cTn>
                        </p:par>
                        <p:par>
                          <p:cTn id="14" fill="hold">
                            <p:stCondLst>
                              <p:cond delay="2250"/>
                            </p:stCondLst>
                            <p:childTnLst>
                              <p:par>
                                <p:cTn id="15" presetID="2" presetClass="entr" presetSubtype="8" fill="hold" grpId="3" nodeType="afterEffect">
                                  <p:stCondLst>
                                    <p:cond delay="0"/>
                                  </p:stCondLst>
                                  <p:iterate>
                                    <p:tmAbs val="0"/>
                                  </p:iterate>
                                  <p:childTnLst>
                                    <p:set>
                                      <p:cBhvr>
                                        <p:cTn id="16" fill="hold"/>
                                        <p:tgtEl>
                                          <p:spTgt spid="280"/>
                                        </p:tgtEl>
                                        <p:attrNameLst>
                                          <p:attrName>style.visibility</p:attrName>
                                        </p:attrNameLst>
                                      </p:cBhvr>
                                      <p:to>
                                        <p:strVal val="visible"/>
                                      </p:to>
                                    </p:set>
                                    <p:anim calcmode="lin" valueType="num">
                                      <p:cBhvr>
                                        <p:cTn id="17" dur="1000" fill="hold"/>
                                        <p:tgtEl>
                                          <p:spTgt spid="280"/>
                                        </p:tgtEl>
                                        <p:attrNameLst>
                                          <p:attrName>ppt_x</p:attrName>
                                        </p:attrNameLst>
                                      </p:cBhvr>
                                      <p:tavLst>
                                        <p:tav tm="0">
                                          <p:val>
                                            <p:strVal val="0-#ppt_w/2"/>
                                          </p:val>
                                        </p:tav>
                                        <p:tav tm="100000">
                                          <p:val>
                                            <p:strVal val="#ppt_x"/>
                                          </p:val>
                                        </p:tav>
                                      </p:tavLst>
                                    </p:anim>
                                    <p:anim calcmode="lin" valueType="num">
                                      <p:cBhvr>
                                        <p:cTn id="18" dur="1000" fill="hold"/>
                                        <p:tgtEl>
                                          <p:spTgt spid="280"/>
                                        </p:tgtEl>
                                        <p:attrNameLst>
                                          <p:attrName>ppt_y</p:attrName>
                                        </p:attrNameLst>
                                      </p:cBhvr>
                                      <p:tavLst>
                                        <p:tav tm="0">
                                          <p:val>
                                            <p:strVal val="#ppt_y"/>
                                          </p:val>
                                        </p:tav>
                                        <p:tav tm="100000">
                                          <p:val>
                                            <p:strVal val="#ppt_y"/>
                                          </p:val>
                                        </p:tav>
                                      </p:tavLst>
                                    </p:anim>
                                  </p:childTnLst>
                                </p:cTn>
                              </p:par>
                            </p:childTnLst>
                          </p:cTn>
                        </p:par>
                        <p:par>
                          <p:cTn id="19" fill="hold">
                            <p:stCondLst>
                              <p:cond delay="3250"/>
                            </p:stCondLst>
                            <p:childTnLst>
                              <p:par>
                                <p:cTn id="20" presetID="2" presetClass="entr" presetSubtype="4" fill="hold" grpId="4" nodeType="afterEffect">
                                  <p:stCondLst>
                                    <p:cond delay="0"/>
                                  </p:stCondLst>
                                  <p:iterate>
                                    <p:tmAbs val="0"/>
                                  </p:iterate>
                                  <p:childTnLst>
                                    <p:set>
                                      <p:cBhvr>
                                        <p:cTn id="21" fill="hold"/>
                                        <p:tgtEl>
                                          <p:spTgt spid="266"/>
                                        </p:tgtEl>
                                        <p:attrNameLst>
                                          <p:attrName>style.visibility</p:attrName>
                                        </p:attrNameLst>
                                      </p:cBhvr>
                                      <p:to>
                                        <p:strVal val="visible"/>
                                      </p:to>
                                    </p:set>
                                    <p:anim calcmode="lin" valueType="num">
                                      <p:cBhvr>
                                        <p:cTn id="22" dur="1000" fill="hold"/>
                                        <p:tgtEl>
                                          <p:spTgt spid="266"/>
                                        </p:tgtEl>
                                        <p:attrNameLst>
                                          <p:attrName>ppt_x</p:attrName>
                                        </p:attrNameLst>
                                      </p:cBhvr>
                                      <p:tavLst>
                                        <p:tav tm="0">
                                          <p:val>
                                            <p:strVal val="#ppt_x"/>
                                          </p:val>
                                        </p:tav>
                                        <p:tav tm="100000">
                                          <p:val>
                                            <p:strVal val="#ppt_x"/>
                                          </p:val>
                                        </p:tav>
                                      </p:tavLst>
                                    </p:anim>
                                    <p:anim calcmode="lin" valueType="num">
                                      <p:cBhvr>
                                        <p:cTn id="23" dur="1000" fill="hold"/>
                                        <p:tgtEl>
                                          <p:spTgt spid="266"/>
                                        </p:tgtEl>
                                        <p:attrNameLst>
                                          <p:attrName>ppt_y</p:attrName>
                                        </p:attrNameLst>
                                      </p:cBhvr>
                                      <p:tavLst>
                                        <p:tav tm="0">
                                          <p:val>
                                            <p:strVal val="1+#ppt_h/2"/>
                                          </p:val>
                                        </p:tav>
                                        <p:tav tm="100000">
                                          <p:val>
                                            <p:strVal val="#ppt_y"/>
                                          </p:val>
                                        </p:tav>
                                      </p:tavLst>
                                    </p:anim>
                                  </p:childTnLst>
                                </p:cTn>
                              </p:par>
                            </p:childTnLst>
                          </p:cTn>
                        </p:par>
                        <p:par>
                          <p:cTn id="24" fill="hold">
                            <p:stCondLst>
                              <p:cond delay="4250"/>
                            </p:stCondLst>
                            <p:childTnLst>
                              <p:par>
                                <p:cTn id="25" presetID="22" presetClass="entr" presetSubtype="8" fill="hold" grpId="5" nodeType="afterEffect">
                                  <p:stCondLst>
                                    <p:cond delay="0"/>
                                  </p:stCondLst>
                                  <p:iterate>
                                    <p:tmAbs val="0"/>
                                  </p:iterate>
                                  <p:childTnLst>
                                    <p:set>
                                      <p:cBhvr>
                                        <p:cTn id="26" fill="hold"/>
                                        <p:tgtEl>
                                          <p:spTgt spid="276"/>
                                        </p:tgtEl>
                                        <p:attrNameLst>
                                          <p:attrName>style.visibility</p:attrName>
                                        </p:attrNameLst>
                                      </p:cBhvr>
                                      <p:to>
                                        <p:strVal val="visible"/>
                                      </p:to>
                                    </p:set>
                                    <p:animEffect transition="in" filter="wipe(left)">
                                      <p:cBhvr>
                                        <p:cTn id="27" dur="500"/>
                                        <p:tgtEl>
                                          <p:spTgt spid="2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 grpId="4" animBg="1" advAuto="0"/>
      <p:bldP spid="267" grpId="2" animBg="1" advAuto="0"/>
      <p:bldP spid="276" grpId="5" animBg="1" advAuto="0"/>
      <p:bldP spid="277" grpId="1" animBg="1" advAuto="0"/>
      <p:bldP spid="280" grpId="3" animBg="1" advAuto="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 name="Defining “system”"/>
          <p:cNvSpPr txBox="1">
            <a:spLocks noGrp="1"/>
          </p:cNvSpPr>
          <p:nvPr>
            <p:ph type="title"/>
          </p:nvPr>
        </p:nvSpPr>
        <p:spPr>
          <a:xfrm>
            <a:off x="685800" y="12700"/>
            <a:ext cx="7772400" cy="1295400"/>
          </a:xfrm>
          <a:prstGeom prst="rect">
            <a:avLst/>
          </a:prstGeom>
        </p:spPr>
        <p:txBody>
          <a:bodyPr/>
          <a:lstStyle/>
          <a:p>
            <a:r>
              <a:t>Defining “system”</a:t>
            </a:r>
          </a:p>
        </p:txBody>
      </p:sp>
      <p:sp>
        <p:nvSpPr>
          <p:cNvPr id="349" name="Ecosystem…"/>
          <p:cNvSpPr txBox="1">
            <a:spLocks noGrp="1"/>
          </p:cNvSpPr>
          <p:nvPr>
            <p:ph type="body" sz="half" idx="1"/>
          </p:nvPr>
        </p:nvSpPr>
        <p:spPr>
          <a:xfrm>
            <a:off x="2476500" y="1578429"/>
            <a:ext cx="4191000" cy="4931229"/>
          </a:xfrm>
          <a:prstGeom prst="rect">
            <a:avLst/>
          </a:prstGeom>
        </p:spPr>
        <p:txBody>
          <a:bodyPr/>
          <a:lstStyle/>
          <a:p>
            <a:pPr marL="783590" indent="-285750">
              <a:lnSpc>
                <a:spcPct val="90000"/>
              </a:lnSpc>
              <a:defRPr sz="2800"/>
            </a:pPr>
            <a:r>
              <a:rPr dirty="0"/>
              <a:t>Ecosystem</a:t>
            </a:r>
          </a:p>
          <a:p>
            <a:pPr marL="783590" indent="-285750">
              <a:lnSpc>
                <a:spcPct val="90000"/>
              </a:lnSpc>
              <a:defRPr sz="2800"/>
            </a:pPr>
            <a:endParaRPr dirty="0"/>
          </a:p>
          <a:p>
            <a:pPr marL="783590" indent="-285750">
              <a:lnSpc>
                <a:spcPct val="90000"/>
              </a:lnSpc>
              <a:defRPr sz="2800"/>
            </a:pPr>
            <a:r>
              <a:rPr dirty="0"/>
              <a:t>Digestive system</a:t>
            </a:r>
          </a:p>
          <a:p>
            <a:pPr marL="783590" indent="-285750">
              <a:lnSpc>
                <a:spcPct val="90000"/>
              </a:lnSpc>
              <a:defRPr sz="2800"/>
            </a:pPr>
            <a:endParaRPr dirty="0"/>
          </a:p>
          <a:p>
            <a:pPr marL="783590" indent="-285750">
              <a:lnSpc>
                <a:spcPct val="90000"/>
              </a:lnSpc>
              <a:defRPr sz="2800"/>
            </a:pPr>
            <a:r>
              <a:rPr dirty="0"/>
              <a:t>Production system</a:t>
            </a:r>
          </a:p>
          <a:p>
            <a:pPr marL="783590" indent="-285750">
              <a:lnSpc>
                <a:spcPct val="90000"/>
              </a:lnSpc>
              <a:defRPr sz="2800"/>
            </a:pPr>
            <a:endParaRPr dirty="0"/>
          </a:p>
          <a:p>
            <a:pPr marL="783590" indent="-285750">
              <a:lnSpc>
                <a:spcPct val="90000"/>
              </a:lnSpc>
              <a:defRPr sz="2800"/>
            </a:pPr>
            <a:r>
              <a:rPr dirty="0"/>
              <a:t>Computer system</a:t>
            </a:r>
          </a:p>
          <a:p>
            <a:pPr marL="783590" indent="-285750">
              <a:lnSpc>
                <a:spcPct val="90000"/>
              </a:lnSpc>
              <a:defRPr sz="2800"/>
            </a:pPr>
            <a:endParaRPr dirty="0"/>
          </a:p>
          <a:p>
            <a:pPr marL="783590" indent="-285750">
              <a:lnSpc>
                <a:spcPct val="90000"/>
              </a:lnSpc>
              <a:defRPr sz="2800"/>
            </a:pPr>
            <a:r>
              <a:rPr dirty="0"/>
              <a:t>Solar system</a:t>
            </a:r>
          </a:p>
        </p:txBody>
      </p:sp>
    </p:spTree>
  </p:cSld>
  <p:clrMapOvr>
    <a:masterClrMapping/>
  </p:clrMapOvr>
  <mc:AlternateContent xmlns:mc="http://schemas.openxmlformats.org/markup-compatibility/2006" xmlns:p14="http://schemas.microsoft.com/office/powerpoint/2010/main">
    <mc:Choice Requires="p14">
      <p:transition spd="med" p14:dur="600">
        <p14:prism dir="u"/>
      </p:transition>
    </mc:Choice>
    <mc:Fallback xmlns:a14="http://schemas.microsoft.com/office/drawing/2010/main" xmlns:m="http://schemas.openxmlformats.org/officeDocument/2006/math" xmlns="">
      <p:transition spd="fast">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1" nodeType="afterEffect">
                                  <p:stCondLst>
                                    <p:cond delay="0"/>
                                  </p:stCondLst>
                                  <p:iterate>
                                    <p:tmAbs val="0"/>
                                  </p:iterate>
                                  <p:childTnLst>
                                    <p:set>
                                      <p:cBhvr>
                                        <p:cTn id="6" fill="hold"/>
                                        <p:tgtEl>
                                          <p:spTgt spid="349">
                                            <p:bg/>
                                          </p:spTgt>
                                        </p:tgtEl>
                                        <p:attrNameLst>
                                          <p:attrName>style.visibility</p:attrName>
                                        </p:attrNameLst>
                                      </p:cBhvr>
                                      <p:to>
                                        <p:strVal val="visible"/>
                                      </p:to>
                                    </p:set>
                                    <p:anim calcmode="lin" valueType="num">
                                      <p:cBhvr>
                                        <p:cTn id="7" dur="1000" fill="hold"/>
                                        <p:tgtEl>
                                          <p:spTgt spid="349">
                                            <p:bg/>
                                          </p:spTgt>
                                        </p:tgtEl>
                                        <p:attrNameLst>
                                          <p:attrName>ppt_x</p:attrName>
                                        </p:attrNameLst>
                                      </p:cBhvr>
                                      <p:tavLst>
                                        <p:tav tm="0">
                                          <p:val>
                                            <p:strVal val="0-#ppt_w/2"/>
                                          </p:val>
                                        </p:tav>
                                        <p:tav tm="100000">
                                          <p:val>
                                            <p:strVal val="#ppt_x"/>
                                          </p:val>
                                        </p:tav>
                                      </p:tavLst>
                                    </p:anim>
                                    <p:anim calcmode="lin" valueType="num">
                                      <p:cBhvr>
                                        <p:cTn id="8" dur="1000" fill="hold"/>
                                        <p:tgtEl>
                                          <p:spTgt spid="349">
                                            <p:bg/>
                                          </p:spTgt>
                                        </p:tgtEl>
                                        <p:attrNameLst>
                                          <p:attrName>ppt_y</p:attrName>
                                        </p:attrNameLst>
                                      </p:cBhvr>
                                      <p:tavLst>
                                        <p:tav tm="0">
                                          <p:val>
                                            <p:strVal val="#ppt_y"/>
                                          </p:val>
                                        </p:tav>
                                        <p:tav tm="100000">
                                          <p:val>
                                            <p:strVal val="#ppt_y"/>
                                          </p:val>
                                        </p:tav>
                                      </p:tavLst>
                                    </p:anim>
                                  </p:childTnLst>
                                </p:cTn>
                              </p:par>
                              <p:par>
                                <p:cTn id="9" presetID="2" presetClass="entr" presetSubtype="8" fill="hold" grpId="1" nodeType="withEffect">
                                  <p:stCondLst>
                                    <p:cond delay="0"/>
                                  </p:stCondLst>
                                  <p:iterate>
                                    <p:tmAbs val="0"/>
                                  </p:iterate>
                                  <p:childTnLst>
                                    <p:set>
                                      <p:cBhvr>
                                        <p:cTn id="10" fill="hold"/>
                                        <p:tgtEl>
                                          <p:spTgt spid="349">
                                            <p:txEl>
                                              <p:pRg st="0" end="0"/>
                                            </p:txEl>
                                          </p:spTgt>
                                        </p:tgtEl>
                                        <p:attrNameLst>
                                          <p:attrName>style.visibility</p:attrName>
                                        </p:attrNameLst>
                                      </p:cBhvr>
                                      <p:to>
                                        <p:strVal val="visible"/>
                                      </p:to>
                                    </p:set>
                                    <p:anim calcmode="lin" valueType="num">
                                      <p:cBhvr>
                                        <p:cTn id="11" dur="1000" fill="hold"/>
                                        <p:tgtEl>
                                          <p:spTgt spid="349">
                                            <p:txEl>
                                              <p:pRg st="0" end="0"/>
                                            </p:txEl>
                                          </p:spTgt>
                                        </p:tgtEl>
                                        <p:attrNameLst>
                                          <p:attrName>ppt_x</p:attrName>
                                        </p:attrNameLst>
                                      </p:cBhvr>
                                      <p:tavLst>
                                        <p:tav tm="0">
                                          <p:val>
                                            <p:strVal val="0-#ppt_w/2"/>
                                          </p:val>
                                        </p:tav>
                                        <p:tav tm="100000">
                                          <p:val>
                                            <p:strVal val="#ppt_x"/>
                                          </p:val>
                                        </p:tav>
                                      </p:tavLst>
                                    </p:anim>
                                    <p:anim calcmode="lin" valueType="num">
                                      <p:cBhvr>
                                        <p:cTn id="12" dur="1000" fill="hold"/>
                                        <p:tgtEl>
                                          <p:spTgt spid="349">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1" nodeType="afterEffect">
                                  <p:stCondLst>
                                    <p:cond delay="0"/>
                                  </p:stCondLst>
                                  <p:iterate>
                                    <p:tmAbs val="0"/>
                                  </p:iterate>
                                  <p:childTnLst>
                                    <p:set>
                                      <p:cBhvr>
                                        <p:cTn id="15" fill="hold"/>
                                        <p:tgtEl>
                                          <p:spTgt spid="349">
                                            <p:txEl>
                                              <p:pRg st="1" end="1"/>
                                            </p:txEl>
                                          </p:spTgt>
                                        </p:tgtEl>
                                        <p:attrNameLst>
                                          <p:attrName>style.visibility</p:attrName>
                                        </p:attrNameLst>
                                      </p:cBhvr>
                                      <p:to>
                                        <p:strVal val="visible"/>
                                      </p:to>
                                    </p:set>
                                    <p:anim calcmode="lin" valueType="num">
                                      <p:cBhvr>
                                        <p:cTn id="16" dur="1000" fill="hold"/>
                                        <p:tgtEl>
                                          <p:spTgt spid="349">
                                            <p:txEl>
                                              <p:pRg st="1" end="1"/>
                                            </p:txEl>
                                          </p:spTgt>
                                        </p:tgtEl>
                                        <p:attrNameLst>
                                          <p:attrName>ppt_x</p:attrName>
                                        </p:attrNameLst>
                                      </p:cBhvr>
                                      <p:tavLst>
                                        <p:tav tm="0">
                                          <p:val>
                                            <p:strVal val="0-#ppt_w/2"/>
                                          </p:val>
                                        </p:tav>
                                        <p:tav tm="100000">
                                          <p:val>
                                            <p:strVal val="#ppt_x"/>
                                          </p:val>
                                        </p:tav>
                                      </p:tavLst>
                                    </p:anim>
                                    <p:anim calcmode="lin" valueType="num">
                                      <p:cBhvr>
                                        <p:cTn id="17" dur="1000" fill="hold"/>
                                        <p:tgtEl>
                                          <p:spTgt spid="349">
                                            <p:txEl>
                                              <p:pRg st="1" end="1"/>
                                            </p:txEl>
                                          </p:spTgt>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 presetClass="entr" presetSubtype="8" fill="hold" grpId="1" nodeType="afterEffect">
                                  <p:stCondLst>
                                    <p:cond delay="0"/>
                                  </p:stCondLst>
                                  <p:iterate>
                                    <p:tmAbs val="0"/>
                                  </p:iterate>
                                  <p:childTnLst>
                                    <p:set>
                                      <p:cBhvr>
                                        <p:cTn id="20" fill="hold"/>
                                        <p:tgtEl>
                                          <p:spTgt spid="349">
                                            <p:txEl>
                                              <p:pRg st="2" end="2"/>
                                            </p:txEl>
                                          </p:spTgt>
                                        </p:tgtEl>
                                        <p:attrNameLst>
                                          <p:attrName>style.visibility</p:attrName>
                                        </p:attrNameLst>
                                      </p:cBhvr>
                                      <p:to>
                                        <p:strVal val="visible"/>
                                      </p:to>
                                    </p:set>
                                    <p:anim calcmode="lin" valueType="num">
                                      <p:cBhvr>
                                        <p:cTn id="21" dur="1000" fill="hold"/>
                                        <p:tgtEl>
                                          <p:spTgt spid="349">
                                            <p:txEl>
                                              <p:pRg st="2" end="2"/>
                                            </p:txEl>
                                          </p:spTgt>
                                        </p:tgtEl>
                                        <p:attrNameLst>
                                          <p:attrName>ppt_x</p:attrName>
                                        </p:attrNameLst>
                                      </p:cBhvr>
                                      <p:tavLst>
                                        <p:tav tm="0">
                                          <p:val>
                                            <p:strVal val="0-#ppt_w/2"/>
                                          </p:val>
                                        </p:tav>
                                        <p:tav tm="100000">
                                          <p:val>
                                            <p:strVal val="#ppt_x"/>
                                          </p:val>
                                        </p:tav>
                                      </p:tavLst>
                                    </p:anim>
                                    <p:anim calcmode="lin" valueType="num">
                                      <p:cBhvr>
                                        <p:cTn id="22" dur="1000" fill="hold"/>
                                        <p:tgtEl>
                                          <p:spTgt spid="349">
                                            <p:txEl>
                                              <p:pRg st="2" end="2"/>
                                            </p:txEl>
                                          </p:spTgt>
                                        </p:tgtEl>
                                        <p:attrNameLst>
                                          <p:attrName>ppt_y</p:attrName>
                                        </p:attrNameLst>
                                      </p:cBhvr>
                                      <p:tavLst>
                                        <p:tav tm="0">
                                          <p:val>
                                            <p:strVal val="#ppt_y"/>
                                          </p:val>
                                        </p:tav>
                                        <p:tav tm="100000">
                                          <p:val>
                                            <p:strVal val="#ppt_y"/>
                                          </p:val>
                                        </p:tav>
                                      </p:tavLst>
                                    </p:anim>
                                  </p:childTnLst>
                                </p:cTn>
                              </p:par>
                            </p:childTnLst>
                          </p:cTn>
                        </p:par>
                        <p:par>
                          <p:cTn id="23" fill="hold">
                            <p:stCondLst>
                              <p:cond delay="3000"/>
                            </p:stCondLst>
                            <p:childTnLst>
                              <p:par>
                                <p:cTn id="24" presetID="2" presetClass="entr" presetSubtype="8" fill="hold" grpId="1" nodeType="afterEffect">
                                  <p:stCondLst>
                                    <p:cond delay="0"/>
                                  </p:stCondLst>
                                  <p:iterate>
                                    <p:tmAbs val="0"/>
                                  </p:iterate>
                                  <p:childTnLst>
                                    <p:set>
                                      <p:cBhvr>
                                        <p:cTn id="25" fill="hold"/>
                                        <p:tgtEl>
                                          <p:spTgt spid="349">
                                            <p:txEl>
                                              <p:pRg st="3" end="3"/>
                                            </p:txEl>
                                          </p:spTgt>
                                        </p:tgtEl>
                                        <p:attrNameLst>
                                          <p:attrName>style.visibility</p:attrName>
                                        </p:attrNameLst>
                                      </p:cBhvr>
                                      <p:to>
                                        <p:strVal val="visible"/>
                                      </p:to>
                                    </p:set>
                                    <p:anim calcmode="lin" valueType="num">
                                      <p:cBhvr>
                                        <p:cTn id="26" dur="1000" fill="hold"/>
                                        <p:tgtEl>
                                          <p:spTgt spid="349">
                                            <p:txEl>
                                              <p:pRg st="3" end="3"/>
                                            </p:txEl>
                                          </p:spTgt>
                                        </p:tgtEl>
                                        <p:attrNameLst>
                                          <p:attrName>ppt_x</p:attrName>
                                        </p:attrNameLst>
                                      </p:cBhvr>
                                      <p:tavLst>
                                        <p:tav tm="0">
                                          <p:val>
                                            <p:strVal val="0-#ppt_w/2"/>
                                          </p:val>
                                        </p:tav>
                                        <p:tav tm="100000">
                                          <p:val>
                                            <p:strVal val="#ppt_x"/>
                                          </p:val>
                                        </p:tav>
                                      </p:tavLst>
                                    </p:anim>
                                    <p:anim calcmode="lin" valueType="num">
                                      <p:cBhvr>
                                        <p:cTn id="27" dur="1000" fill="hold"/>
                                        <p:tgtEl>
                                          <p:spTgt spid="349">
                                            <p:txEl>
                                              <p:pRg st="3" end="3"/>
                                            </p:txEl>
                                          </p:spTgt>
                                        </p:tgtEl>
                                        <p:attrNameLst>
                                          <p:attrName>ppt_y</p:attrName>
                                        </p:attrNameLst>
                                      </p:cBhvr>
                                      <p:tavLst>
                                        <p:tav tm="0">
                                          <p:val>
                                            <p:strVal val="#ppt_y"/>
                                          </p:val>
                                        </p:tav>
                                        <p:tav tm="100000">
                                          <p:val>
                                            <p:strVal val="#ppt_y"/>
                                          </p:val>
                                        </p:tav>
                                      </p:tavLst>
                                    </p:anim>
                                  </p:childTnLst>
                                </p:cTn>
                              </p:par>
                            </p:childTnLst>
                          </p:cTn>
                        </p:par>
                        <p:par>
                          <p:cTn id="28" fill="hold">
                            <p:stCondLst>
                              <p:cond delay="4000"/>
                            </p:stCondLst>
                            <p:childTnLst>
                              <p:par>
                                <p:cTn id="29" presetID="2" presetClass="entr" presetSubtype="8" fill="hold" grpId="1" nodeType="afterEffect">
                                  <p:stCondLst>
                                    <p:cond delay="0"/>
                                  </p:stCondLst>
                                  <p:iterate>
                                    <p:tmAbs val="0"/>
                                  </p:iterate>
                                  <p:childTnLst>
                                    <p:set>
                                      <p:cBhvr>
                                        <p:cTn id="30" fill="hold"/>
                                        <p:tgtEl>
                                          <p:spTgt spid="349">
                                            <p:txEl>
                                              <p:pRg st="4" end="4"/>
                                            </p:txEl>
                                          </p:spTgt>
                                        </p:tgtEl>
                                        <p:attrNameLst>
                                          <p:attrName>style.visibility</p:attrName>
                                        </p:attrNameLst>
                                      </p:cBhvr>
                                      <p:to>
                                        <p:strVal val="visible"/>
                                      </p:to>
                                    </p:set>
                                    <p:anim calcmode="lin" valueType="num">
                                      <p:cBhvr>
                                        <p:cTn id="31" dur="1000" fill="hold"/>
                                        <p:tgtEl>
                                          <p:spTgt spid="349">
                                            <p:txEl>
                                              <p:pRg st="4" end="4"/>
                                            </p:txEl>
                                          </p:spTgt>
                                        </p:tgtEl>
                                        <p:attrNameLst>
                                          <p:attrName>ppt_x</p:attrName>
                                        </p:attrNameLst>
                                      </p:cBhvr>
                                      <p:tavLst>
                                        <p:tav tm="0">
                                          <p:val>
                                            <p:strVal val="0-#ppt_w/2"/>
                                          </p:val>
                                        </p:tav>
                                        <p:tav tm="100000">
                                          <p:val>
                                            <p:strVal val="#ppt_x"/>
                                          </p:val>
                                        </p:tav>
                                      </p:tavLst>
                                    </p:anim>
                                    <p:anim calcmode="lin" valueType="num">
                                      <p:cBhvr>
                                        <p:cTn id="32" dur="1000" fill="hold"/>
                                        <p:tgtEl>
                                          <p:spTgt spid="349">
                                            <p:txEl>
                                              <p:pRg st="4" end="4"/>
                                            </p:txEl>
                                          </p:spTgt>
                                        </p:tgtEl>
                                        <p:attrNameLst>
                                          <p:attrName>ppt_y</p:attrName>
                                        </p:attrNameLst>
                                      </p:cBhvr>
                                      <p:tavLst>
                                        <p:tav tm="0">
                                          <p:val>
                                            <p:strVal val="#ppt_y"/>
                                          </p:val>
                                        </p:tav>
                                        <p:tav tm="100000">
                                          <p:val>
                                            <p:strVal val="#ppt_y"/>
                                          </p:val>
                                        </p:tav>
                                      </p:tavLst>
                                    </p:anim>
                                  </p:childTnLst>
                                </p:cTn>
                              </p:par>
                            </p:childTnLst>
                          </p:cTn>
                        </p:par>
                        <p:par>
                          <p:cTn id="33" fill="hold">
                            <p:stCondLst>
                              <p:cond delay="5000"/>
                            </p:stCondLst>
                            <p:childTnLst>
                              <p:par>
                                <p:cTn id="34" presetID="2" presetClass="entr" presetSubtype="8" fill="hold" grpId="1" nodeType="afterEffect">
                                  <p:stCondLst>
                                    <p:cond delay="0"/>
                                  </p:stCondLst>
                                  <p:iterate>
                                    <p:tmAbs val="0"/>
                                  </p:iterate>
                                  <p:childTnLst>
                                    <p:set>
                                      <p:cBhvr>
                                        <p:cTn id="35" fill="hold"/>
                                        <p:tgtEl>
                                          <p:spTgt spid="349">
                                            <p:txEl>
                                              <p:pRg st="5" end="5"/>
                                            </p:txEl>
                                          </p:spTgt>
                                        </p:tgtEl>
                                        <p:attrNameLst>
                                          <p:attrName>style.visibility</p:attrName>
                                        </p:attrNameLst>
                                      </p:cBhvr>
                                      <p:to>
                                        <p:strVal val="visible"/>
                                      </p:to>
                                    </p:set>
                                    <p:anim calcmode="lin" valueType="num">
                                      <p:cBhvr>
                                        <p:cTn id="36" dur="1000" fill="hold"/>
                                        <p:tgtEl>
                                          <p:spTgt spid="349">
                                            <p:txEl>
                                              <p:pRg st="5" end="5"/>
                                            </p:txEl>
                                          </p:spTgt>
                                        </p:tgtEl>
                                        <p:attrNameLst>
                                          <p:attrName>ppt_x</p:attrName>
                                        </p:attrNameLst>
                                      </p:cBhvr>
                                      <p:tavLst>
                                        <p:tav tm="0">
                                          <p:val>
                                            <p:strVal val="0-#ppt_w/2"/>
                                          </p:val>
                                        </p:tav>
                                        <p:tav tm="100000">
                                          <p:val>
                                            <p:strVal val="#ppt_x"/>
                                          </p:val>
                                        </p:tav>
                                      </p:tavLst>
                                    </p:anim>
                                    <p:anim calcmode="lin" valueType="num">
                                      <p:cBhvr>
                                        <p:cTn id="37" dur="1000" fill="hold"/>
                                        <p:tgtEl>
                                          <p:spTgt spid="349">
                                            <p:txEl>
                                              <p:pRg st="5" end="5"/>
                                            </p:txEl>
                                          </p:spTgt>
                                        </p:tgtEl>
                                        <p:attrNameLst>
                                          <p:attrName>ppt_y</p:attrName>
                                        </p:attrNameLst>
                                      </p:cBhvr>
                                      <p:tavLst>
                                        <p:tav tm="0">
                                          <p:val>
                                            <p:strVal val="#ppt_y"/>
                                          </p:val>
                                        </p:tav>
                                        <p:tav tm="100000">
                                          <p:val>
                                            <p:strVal val="#ppt_y"/>
                                          </p:val>
                                        </p:tav>
                                      </p:tavLst>
                                    </p:anim>
                                  </p:childTnLst>
                                </p:cTn>
                              </p:par>
                            </p:childTnLst>
                          </p:cTn>
                        </p:par>
                        <p:par>
                          <p:cTn id="38" fill="hold">
                            <p:stCondLst>
                              <p:cond delay="6000"/>
                            </p:stCondLst>
                            <p:childTnLst>
                              <p:par>
                                <p:cTn id="39" presetID="2" presetClass="entr" presetSubtype="8" fill="hold" grpId="1" nodeType="afterEffect">
                                  <p:stCondLst>
                                    <p:cond delay="0"/>
                                  </p:stCondLst>
                                  <p:iterate>
                                    <p:tmAbs val="0"/>
                                  </p:iterate>
                                  <p:childTnLst>
                                    <p:set>
                                      <p:cBhvr>
                                        <p:cTn id="40" fill="hold"/>
                                        <p:tgtEl>
                                          <p:spTgt spid="349">
                                            <p:txEl>
                                              <p:pRg st="6" end="6"/>
                                            </p:txEl>
                                          </p:spTgt>
                                        </p:tgtEl>
                                        <p:attrNameLst>
                                          <p:attrName>style.visibility</p:attrName>
                                        </p:attrNameLst>
                                      </p:cBhvr>
                                      <p:to>
                                        <p:strVal val="visible"/>
                                      </p:to>
                                    </p:set>
                                    <p:anim calcmode="lin" valueType="num">
                                      <p:cBhvr>
                                        <p:cTn id="41" dur="1000" fill="hold"/>
                                        <p:tgtEl>
                                          <p:spTgt spid="349">
                                            <p:txEl>
                                              <p:pRg st="6" end="6"/>
                                            </p:txEl>
                                          </p:spTgt>
                                        </p:tgtEl>
                                        <p:attrNameLst>
                                          <p:attrName>ppt_x</p:attrName>
                                        </p:attrNameLst>
                                      </p:cBhvr>
                                      <p:tavLst>
                                        <p:tav tm="0">
                                          <p:val>
                                            <p:strVal val="0-#ppt_w/2"/>
                                          </p:val>
                                        </p:tav>
                                        <p:tav tm="100000">
                                          <p:val>
                                            <p:strVal val="#ppt_x"/>
                                          </p:val>
                                        </p:tav>
                                      </p:tavLst>
                                    </p:anim>
                                    <p:anim calcmode="lin" valueType="num">
                                      <p:cBhvr>
                                        <p:cTn id="42" dur="1000" fill="hold"/>
                                        <p:tgtEl>
                                          <p:spTgt spid="349">
                                            <p:txEl>
                                              <p:pRg st="6" end="6"/>
                                            </p:txEl>
                                          </p:spTgt>
                                        </p:tgtEl>
                                        <p:attrNameLst>
                                          <p:attrName>ppt_y</p:attrName>
                                        </p:attrNameLst>
                                      </p:cBhvr>
                                      <p:tavLst>
                                        <p:tav tm="0">
                                          <p:val>
                                            <p:strVal val="#ppt_y"/>
                                          </p:val>
                                        </p:tav>
                                        <p:tav tm="100000">
                                          <p:val>
                                            <p:strVal val="#ppt_y"/>
                                          </p:val>
                                        </p:tav>
                                      </p:tavLst>
                                    </p:anim>
                                  </p:childTnLst>
                                </p:cTn>
                              </p:par>
                            </p:childTnLst>
                          </p:cTn>
                        </p:par>
                        <p:par>
                          <p:cTn id="43" fill="hold">
                            <p:stCondLst>
                              <p:cond delay="7000"/>
                            </p:stCondLst>
                            <p:childTnLst>
                              <p:par>
                                <p:cTn id="44" presetID="2" presetClass="entr" presetSubtype="8" fill="hold" grpId="1" nodeType="afterEffect">
                                  <p:stCondLst>
                                    <p:cond delay="0"/>
                                  </p:stCondLst>
                                  <p:iterate>
                                    <p:tmAbs val="0"/>
                                  </p:iterate>
                                  <p:childTnLst>
                                    <p:set>
                                      <p:cBhvr>
                                        <p:cTn id="45" fill="hold"/>
                                        <p:tgtEl>
                                          <p:spTgt spid="349">
                                            <p:txEl>
                                              <p:pRg st="7" end="7"/>
                                            </p:txEl>
                                          </p:spTgt>
                                        </p:tgtEl>
                                        <p:attrNameLst>
                                          <p:attrName>style.visibility</p:attrName>
                                        </p:attrNameLst>
                                      </p:cBhvr>
                                      <p:to>
                                        <p:strVal val="visible"/>
                                      </p:to>
                                    </p:set>
                                    <p:anim calcmode="lin" valueType="num">
                                      <p:cBhvr>
                                        <p:cTn id="46" dur="1000" fill="hold"/>
                                        <p:tgtEl>
                                          <p:spTgt spid="349">
                                            <p:txEl>
                                              <p:pRg st="7" end="7"/>
                                            </p:txEl>
                                          </p:spTgt>
                                        </p:tgtEl>
                                        <p:attrNameLst>
                                          <p:attrName>ppt_x</p:attrName>
                                        </p:attrNameLst>
                                      </p:cBhvr>
                                      <p:tavLst>
                                        <p:tav tm="0">
                                          <p:val>
                                            <p:strVal val="0-#ppt_w/2"/>
                                          </p:val>
                                        </p:tav>
                                        <p:tav tm="100000">
                                          <p:val>
                                            <p:strVal val="#ppt_x"/>
                                          </p:val>
                                        </p:tav>
                                      </p:tavLst>
                                    </p:anim>
                                    <p:anim calcmode="lin" valueType="num">
                                      <p:cBhvr>
                                        <p:cTn id="47" dur="1000" fill="hold"/>
                                        <p:tgtEl>
                                          <p:spTgt spid="349">
                                            <p:txEl>
                                              <p:pRg st="7" end="7"/>
                                            </p:txEl>
                                          </p:spTgt>
                                        </p:tgtEl>
                                        <p:attrNameLst>
                                          <p:attrName>ppt_y</p:attrName>
                                        </p:attrNameLst>
                                      </p:cBhvr>
                                      <p:tavLst>
                                        <p:tav tm="0">
                                          <p:val>
                                            <p:strVal val="#ppt_y"/>
                                          </p:val>
                                        </p:tav>
                                        <p:tav tm="100000">
                                          <p:val>
                                            <p:strVal val="#ppt_y"/>
                                          </p:val>
                                        </p:tav>
                                      </p:tavLst>
                                    </p:anim>
                                  </p:childTnLst>
                                </p:cTn>
                              </p:par>
                            </p:childTnLst>
                          </p:cTn>
                        </p:par>
                        <p:par>
                          <p:cTn id="48" fill="hold">
                            <p:stCondLst>
                              <p:cond delay="8000"/>
                            </p:stCondLst>
                            <p:childTnLst>
                              <p:par>
                                <p:cTn id="49" presetID="2" presetClass="entr" presetSubtype="8" fill="hold" grpId="1" nodeType="afterEffect">
                                  <p:stCondLst>
                                    <p:cond delay="0"/>
                                  </p:stCondLst>
                                  <p:iterate>
                                    <p:tmAbs val="0"/>
                                  </p:iterate>
                                  <p:childTnLst>
                                    <p:set>
                                      <p:cBhvr>
                                        <p:cTn id="50" fill="hold"/>
                                        <p:tgtEl>
                                          <p:spTgt spid="349">
                                            <p:txEl>
                                              <p:pRg st="8" end="8"/>
                                            </p:txEl>
                                          </p:spTgt>
                                        </p:tgtEl>
                                        <p:attrNameLst>
                                          <p:attrName>style.visibility</p:attrName>
                                        </p:attrNameLst>
                                      </p:cBhvr>
                                      <p:to>
                                        <p:strVal val="visible"/>
                                      </p:to>
                                    </p:set>
                                    <p:anim calcmode="lin" valueType="num">
                                      <p:cBhvr>
                                        <p:cTn id="51" dur="1000" fill="hold"/>
                                        <p:tgtEl>
                                          <p:spTgt spid="349">
                                            <p:txEl>
                                              <p:pRg st="8" end="8"/>
                                            </p:txEl>
                                          </p:spTgt>
                                        </p:tgtEl>
                                        <p:attrNameLst>
                                          <p:attrName>ppt_x</p:attrName>
                                        </p:attrNameLst>
                                      </p:cBhvr>
                                      <p:tavLst>
                                        <p:tav tm="0">
                                          <p:val>
                                            <p:strVal val="0-#ppt_w/2"/>
                                          </p:val>
                                        </p:tav>
                                        <p:tav tm="100000">
                                          <p:val>
                                            <p:strVal val="#ppt_x"/>
                                          </p:val>
                                        </p:tav>
                                      </p:tavLst>
                                    </p:anim>
                                    <p:anim calcmode="lin" valueType="num">
                                      <p:cBhvr>
                                        <p:cTn id="52" dur="1000" fill="hold"/>
                                        <p:tgtEl>
                                          <p:spTgt spid="349">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9" grpId="1" build="p"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 name="Key Distinction:   Set vs. System"/>
          <p:cNvSpPr txBox="1">
            <a:spLocks noGrp="1"/>
          </p:cNvSpPr>
          <p:nvPr>
            <p:ph type="title"/>
          </p:nvPr>
        </p:nvSpPr>
        <p:spPr>
          <a:xfrm>
            <a:off x="517971" y="279400"/>
            <a:ext cx="8349358" cy="1600200"/>
          </a:xfrm>
          <a:prstGeom prst="rect">
            <a:avLst/>
          </a:prstGeom>
        </p:spPr>
        <p:txBody>
          <a:bodyPr/>
          <a:lstStyle/>
          <a:p>
            <a:r>
              <a:t>Key Distinction:   Set vs. System</a:t>
            </a:r>
          </a:p>
        </p:txBody>
      </p:sp>
      <p:pic>
        <p:nvPicPr>
          <p:cNvPr id="352" name="image.pdf" descr="image.pdf"/>
          <p:cNvPicPr>
            <a:picLocks/>
          </p:cNvPicPr>
          <p:nvPr/>
        </p:nvPicPr>
        <p:blipFill>
          <a:blip r:embed="rId2"/>
          <a:stretch>
            <a:fillRect/>
          </a:stretch>
        </p:blipFill>
        <p:spPr>
          <a:xfrm>
            <a:off x="1447800" y="3429000"/>
            <a:ext cx="1498600" cy="1447800"/>
          </a:xfrm>
          <a:prstGeom prst="rect">
            <a:avLst/>
          </a:prstGeom>
          <a:ln w="12700">
            <a:miter lim="400000"/>
          </a:ln>
        </p:spPr>
      </p:pic>
      <p:grpSp>
        <p:nvGrpSpPr>
          <p:cNvPr id="355" name="Group"/>
          <p:cNvGrpSpPr/>
          <p:nvPr/>
        </p:nvGrpSpPr>
        <p:grpSpPr>
          <a:xfrm>
            <a:off x="1447800" y="3392487"/>
            <a:ext cx="1495425" cy="2255838"/>
            <a:chOff x="0" y="0"/>
            <a:chExt cx="1495425" cy="2255837"/>
          </a:xfrm>
        </p:grpSpPr>
        <p:sp>
          <p:nvSpPr>
            <p:cNvPr id="353" name="Set"/>
            <p:cNvSpPr txBox="1"/>
            <p:nvPr/>
          </p:nvSpPr>
          <p:spPr>
            <a:xfrm>
              <a:off x="0" y="1684337"/>
              <a:ext cx="1460500" cy="5715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t">
              <a:spAutoFit/>
            </a:bodyPr>
            <a:lstStyle>
              <a:lvl1pPr marL="40639" marR="40639" algn="ctr" defTabSz="914400">
                <a:spcBef>
                  <a:spcPts val="1800"/>
                </a:spcBef>
                <a:buClr>
                  <a:srgbClr val="00AD3B"/>
                </a:buClr>
                <a:buFont typeface="Papyrus"/>
                <a:defRPr sz="2400">
                  <a:solidFill>
                    <a:srgbClr val="00AD3B"/>
                  </a:solidFill>
                  <a:uFill>
                    <a:solidFill>
                      <a:srgbClr val="00AD3B"/>
                    </a:solidFill>
                  </a:uFill>
                  <a:latin typeface="+mj-lt"/>
                  <a:ea typeface="+mj-ea"/>
                  <a:cs typeface="+mj-cs"/>
                  <a:sym typeface="Papyrus"/>
                </a:defRPr>
              </a:lvl1pPr>
            </a:lstStyle>
            <a:p>
              <a:r>
                <a:t>Set</a:t>
              </a:r>
            </a:p>
          </p:txBody>
        </p:sp>
        <p:sp>
          <p:nvSpPr>
            <p:cNvPr id="354" name="Oval"/>
            <p:cNvSpPr/>
            <p:nvPr/>
          </p:nvSpPr>
          <p:spPr>
            <a:xfrm>
              <a:off x="0" y="0"/>
              <a:ext cx="1495425" cy="1517650"/>
            </a:xfrm>
            <a:prstGeom prst="ellipse">
              <a:avLst/>
            </a:prstGeom>
            <a:noFill/>
            <a:ln w="57150" cap="flat">
              <a:solidFill>
                <a:srgbClr val="000000"/>
              </a:solidFill>
              <a:prstDash val="solid"/>
              <a:round/>
            </a:ln>
            <a:effectLst/>
          </p:spPr>
          <p:txBody>
            <a:bodyPr wrap="square" lIns="50800" tIns="50800" rIns="50800" bIns="50800" numCol="1" anchor="ctr">
              <a:noAutofit/>
            </a:bodyPr>
            <a:lstStyle/>
            <a:p>
              <a:pPr marL="40639" marR="40639" defTabSz="914400">
                <a:defRPr sz="2400">
                  <a:solidFill>
                    <a:srgbClr val="FEF048"/>
                  </a:solidFill>
                  <a:uFill>
                    <a:solidFill>
                      <a:srgbClr val="FEF048"/>
                    </a:solidFill>
                  </a:uFill>
                  <a:latin typeface="+mn-lt"/>
                  <a:ea typeface="+mn-ea"/>
                  <a:cs typeface="+mn-cs"/>
                  <a:sym typeface="Times Roman"/>
                </a:defRPr>
              </a:pPr>
              <a:endParaRPr/>
            </a:p>
          </p:txBody>
        </p:sp>
      </p:grpSp>
      <p:pic>
        <p:nvPicPr>
          <p:cNvPr id="356" name="image.pdf" descr="image.pdf"/>
          <p:cNvPicPr>
            <a:picLocks/>
          </p:cNvPicPr>
          <p:nvPr/>
        </p:nvPicPr>
        <p:blipFill>
          <a:blip r:embed="rId3"/>
          <a:stretch>
            <a:fillRect/>
          </a:stretch>
        </p:blipFill>
        <p:spPr>
          <a:xfrm>
            <a:off x="3810000" y="2743200"/>
            <a:ext cx="1498600" cy="1468438"/>
          </a:xfrm>
          <a:prstGeom prst="rect">
            <a:avLst/>
          </a:prstGeom>
          <a:ln w="12700">
            <a:miter lim="400000"/>
          </a:ln>
        </p:spPr>
      </p:pic>
      <p:sp>
        <p:nvSpPr>
          <p:cNvPr id="357" name="Oval"/>
          <p:cNvSpPr/>
          <p:nvPr/>
        </p:nvSpPr>
        <p:spPr>
          <a:xfrm>
            <a:off x="3810000" y="2724150"/>
            <a:ext cx="1495425" cy="1517650"/>
          </a:xfrm>
          <a:prstGeom prst="ellipse">
            <a:avLst/>
          </a:prstGeom>
          <a:ln w="57150">
            <a:solidFill>
              <a:srgbClr val="000000"/>
            </a:solidFill>
          </a:ln>
        </p:spPr>
        <p:txBody>
          <a:bodyPr lIns="50800" tIns="50800" rIns="50800" bIns="50800" anchor="ctr"/>
          <a:lstStyle/>
          <a:p>
            <a:pPr marL="40639" marR="40639" defTabSz="914400">
              <a:defRPr sz="2400">
                <a:solidFill>
                  <a:srgbClr val="FEF048"/>
                </a:solidFill>
                <a:uFill>
                  <a:solidFill>
                    <a:srgbClr val="FEF048"/>
                  </a:solidFill>
                </a:uFill>
                <a:latin typeface="+mn-lt"/>
                <a:ea typeface="+mn-ea"/>
                <a:cs typeface="+mn-cs"/>
                <a:sym typeface="Times Roman"/>
              </a:defRPr>
            </a:pPr>
            <a:endParaRPr/>
          </a:p>
        </p:txBody>
      </p:sp>
      <p:pic>
        <p:nvPicPr>
          <p:cNvPr id="358" name="image.pdf" descr="image.pdf"/>
          <p:cNvPicPr>
            <a:picLocks/>
          </p:cNvPicPr>
          <p:nvPr/>
        </p:nvPicPr>
        <p:blipFill>
          <a:blip r:embed="rId4"/>
          <a:stretch>
            <a:fillRect/>
          </a:stretch>
        </p:blipFill>
        <p:spPr>
          <a:xfrm>
            <a:off x="6248400" y="1981200"/>
            <a:ext cx="1547813" cy="1758950"/>
          </a:xfrm>
          <a:prstGeom prst="rect">
            <a:avLst/>
          </a:prstGeom>
          <a:ln w="12700">
            <a:solidFill>
              <a:srgbClr val="000000"/>
            </a:solidFill>
            <a:miter lim="400000"/>
          </a:ln>
        </p:spPr>
      </p:pic>
      <p:sp>
        <p:nvSpPr>
          <p:cNvPr id="359" name="Oval"/>
          <p:cNvSpPr/>
          <p:nvPr/>
        </p:nvSpPr>
        <p:spPr>
          <a:xfrm>
            <a:off x="5883275" y="1914525"/>
            <a:ext cx="2278063" cy="1922463"/>
          </a:xfrm>
          <a:prstGeom prst="ellipse">
            <a:avLst/>
          </a:prstGeom>
          <a:ln w="76200">
            <a:solidFill>
              <a:srgbClr val="000000"/>
            </a:solidFill>
          </a:ln>
        </p:spPr>
        <p:txBody>
          <a:bodyPr lIns="50800" tIns="50800" rIns="50800" bIns="50800" anchor="ctr"/>
          <a:lstStyle/>
          <a:p>
            <a:pPr marL="40639" marR="40639" defTabSz="914400">
              <a:defRPr sz="2400">
                <a:solidFill>
                  <a:srgbClr val="FEF048"/>
                </a:solidFill>
                <a:uFill>
                  <a:solidFill>
                    <a:srgbClr val="FEF048"/>
                  </a:solidFill>
                </a:uFill>
                <a:latin typeface="+mn-lt"/>
                <a:ea typeface="+mn-ea"/>
                <a:cs typeface="+mn-cs"/>
                <a:sym typeface="Times Roman"/>
              </a:defRPr>
            </a:pPr>
            <a:endParaRPr/>
          </a:p>
        </p:txBody>
      </p:sp>
      <p:grpSp>
        <p:nvGrpSpPr>
          <p:cNvPr id="362" name="Group"/>
          <p:cNvGrpSpPr/>
          <p:nvPr/>
        </p:nvGrpSpPr>
        <p:grpSpPr>
          <a:xfrm>
            <a:off x="3352800" y="2628900"/>
            <a:ext cx="2679700" cy="2409825"/>
            <a:chOff x="0" y="0"/>
            <a:chExt cx="2679700" cy="2409825"/>
          </a:xfrm>
        </p:grpSpPr>
        <p:sp>
          <p:nvSpPr>
            <p:cNvPr id="360" name="Structured Set"/>
            <p:cNvSpPr txBox="1"/>
            <p:nvPr/>
          </p:nvSpPr>
          <p:spPr>
            <a:xfrm>
              <a:off x="0" y="1838325"/>
              <a:ext cx="2679700" cy="57150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t">
              <a:spAutoFit/>
            </a:bodyPr>
            <a:lstStyle>
              <a:lvl1pPr marL="40639" marR="40639" algn="ctr" defTabSz="914400">
                <a:spcBef>
                  <a:spcPts val="1800"/>
                </a:spcBef>
                <a:buClr>
                  <a:srgbClr val="00AD3B"/>
                </a:buClr>
                <a:buFont typeface="Papyrus"/>
                <a:defRPr sz="2400">
                  <a:solidFill>
                    <a:srgbClr val="00AD3B"/>
                  </a:solidFill>
                  <a:uFill>
                    <a:solidFill>
                      <a:srgbClr val="00AD3B"/>
                    </a:solidFill>
                  </a:uFill>
                  <a:latin typeface="+mj-lt"/>
                  <a:ea typeface="+mj-ea"/>
                  <a:cs typeface="+mj-cs"/>
                  <a:sym typeface="Papyrus"/>
                </a:defRPr>
              </a:lvl1pPr>
            </a:lstStyle>
            <a:p>
              <a:r>
                <a:t>Structured Set</a:t>
              </a:r>
            </a:p>
          </p:txBody>
        </p:sp>
        <p:pic>
          <p:nvPicPr>
            <p:cNvPr id="361" name="droppedImage.pdf" descr="droppedImage.pdf"/>
            <p:cNvPicPr>
              <a:picLocks noChangeAspect="1"/>
            </p:cNvPicPr>
            <p:nvPr/>
          </p:nvPicPr>
          <p:blipFill>
            <a:blip r:embed="rId5"/>
            <a:stretch>
              <a:fillRect/>
            </a:stretch>
          </p:blipFill>
          <p:spPr>
            <a:xfrm>
              <a:off x="584200" y="0"/>
              <a:ext cx="1574800" cy="1600200"/>
            </a:xfrm>
            <a:prstGeom prst="rect">
              <a:avLst/>
            </a:prstGeom>
            <a:ln w="9525" cap="flat">
              <a:noFill/>
              <a:round/>
            </a:ln>
            <a:effectLst/>
          </p:spPr>
        </p:pic>
      </p:grpSp>
      <p:pic>
        <p:nvPicPr>
          <p:cNvPr id="363" name="droppedImage.pdf" descr="droppedImage.pdf"/>
          <p:cNvPicPr>
            <a:picLocks noChangeAspect="1"/>
          </p:cNvPicPr>
          <p:nvPr/>
        </p:nvPicPr>
        <p:blipFill>
          <a:blip r:embed="rId6"/>
          <a:stretch>
            <a:fillRect/>
          </a:stretch>
        </p:blipFill>
        <p:spPr>
          <a:xfrm>
            <a:off x="1346200" y="3276600"/>
            <a:ext cx="1574800" cy="1600200"/>
          </a:xfrm>
          <a:prstGeom prst="rect">
            <a:avLst/>
          </a:prstGeom>
        </p:spPr>
      </p:pic>
      <p:grpSp>
        <p:nvGrpSpPr>
          <p:cNvPr id="366" name="Group"/>
          <p:cNvGrpSpPr/>
          <p:nvPr/>
        </p:nvGrpSpPr>
        <p:grpSpPr>
          <a:xfrm>
            <a:off x="5867400" y="1803400"/>
            <a:ext cx="2387600" cy="2625725"/>
            <a:chOff x="0" y="0"/>
            <a:chExt cx="2387600" cy="2625725"/>
          </a:xfrm>
        </p:grpSpPr>
        <p:sp>
          <p:nvSpPr>
            <p:cNvPr id="364" name="System"/>
            <p:cNvSpPr txBox="1"/>
            <p:nvPr/>
          </p:nvSpPr>
          <p:spPr>
            <a:xfrm>
              <a:off x="76200" y="2054225"/>
              <a:ext cx="2222500" cy="57150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t">
              <a:spAutoFit/>
            </a:bodyPr>
            <a:lstStyle>
              <a:lvl1pPr marL="40639" marR="40639" algn="ctr" defTabSz="914400">
                <a:spcBef>
                  <a:spcPts val="1800"/>
                </a:spcBef>
                <a:buClr>
                  <a:srgbClr val="00AD3B"/>
                </a:buClr>
                <a:buFont typeface="Papyrus"/>
                <a:defRPr sz="2400">
                  <a:solidFill>
                    <a:srgbClr val="00AD3B"/>
                  </a:solidFill>
                  <a:uFill>
                    <a:solidFill>
                      <a:srgbClr val="00AD3B"/>
                    </a:solidFill>
                  </a:uFill>
                  <a:latin typeface="+mj-lt"/>
                  <a:ea typeface="+mj-ea"/>
                  <a:cs typeface="+mj-cs"/>
                  <a:sym typeface="Papyrus"/>
                </a:defRPr>
              </a:lvl1pPr>
            </a:lstStyle>
            <a:p>
              <a:r>
                <a:t>System</a:t>
              </a:r>
            </a:p>
          </p:txBody>
        </p:sp>
        <p:pic>
          <p:nvPicPr>
            <p:cNvPr id="365" name="droppedImage.pdf" descr="droppedImage.pdf"/>
            <p:cNvPicPr>
              <a:picLocks noChangeAspect="1"/>
            </p:cNvPicPr>
            <p:nvPr/>
          </p:nvPicPr>
          <p:blipFill>
            <a:blip r:embed="rId7"/>
            <a:stretch>
              <a:fillRect/>
            </a:stretch>
          </p:blipFill>
          <p:spPr>
            <a:xfrm>
              <a:off x="0" y="0"/>
              <a:ext cx="2387600" cy="2019300"/>
            </a:xfrm>
            <a:prstGeom prst="rect">
              <a:avLst/>
            </a:prstGeom>
            <a:ln w="9525" cap="flat">
              <a:noFill/>
              <a:round/>
            </a:ln>
            <a:effectLst/>
          </p:spPr>
        </p:pic>
      </p:grpSp>
      <p:sp>
        <p:nvSpPr>
          <p:cNvPr id="367" name="“A system is less a thing than a pattern”…"/>
          <p:cNvSpPr txBox="1"/>
          <p:nvPr/>
        </p:nvSpPr>
        <p:spPr>
          <a:xfrm>
            <a:off x="2786742" y="6019800"/>
            <a:ext cx="6337300" cy="736600"/>
          </a:xfrm>
          <a:prstGeom prst="rect">
            <a:avLst/>
          </a:prstGeom>
          <a:solidFill>
            <a:srgbClr val="009193"/>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marL="40639" marR="40639" algn="r" defTabSz="914400">
              <a:lnSpc>
                <a:spcPct val="70000"/>
              </a:lnSpc>
              <a:buClr>
                <a:srgbClr val="FEF048"/>
              </a:buClr>
              <a:buFont typeface="Papyrus"/>
              <a:defRPr sz="2000">
                <a:solidFill>
                  <a:srgbClr val="FEF048"/>
                </a:solidFill>
                <a:uFill>
                  <a:solidFill>
                    <a:srgbClr val="FEF048"/>
                  </a:solidFill>
                </a:uFill>
                <a:latin typeface="+mj-lt"/>
                <a:ea typeface="+mj-ea"/>
                <a:cs typeface="+mj-cs"/>
                <a:sym typeface="Papyrus"/>
              </a:defRPr>
            </a:pPr>
            <a:r>
              <a:t>“A system is less a thing than a pattern”</a:t>
            </a:r>
          </a:p>
          <a:p>
            <a:pPr marL="40639" marR="40639" algn="r" defTabSz="914400">
              <a:lnSpc>
                <a:spcPct val="70000"/>
              </a:lnSpc>
              <a:buClr>
                <a:srgbClr val="FEF048"/>
              </a:buClr>
              <a:buFont typeface="Papyrus"/>
              <a:defRPr sz="2400">
                <a:solidFill>
                  <a:srgbClr val="FEF048"/>
                </a:solidFill>
                <a:uFill>
                  <a:solidFill>
                    <a:srgbClr val="FEF048"/>
                  </a:solidFill>
                </a:uFill>
                <a:latin typeface="+mn-lt"/>
                <a:ea typeface="+mn-ea"/>
                <a:cs typeface="+mn-cs"/>
                <a:sym typeface="Times Roman"/>
              </a:defRPr>
            </a:pPr>
            <a:r>
              <a:rPr sz="1800">
                <a:latin typeface="+mj-lt"/>
                <a:ea typeface="+mj-ea"/>
                <a:cs typeface="+mj-cs"/>
                <a:sym typeface="Papyrus"/>
              </a:rPr>
              <a:t>– Joanna Macy</a:t>
            </a:r>
          </a:p>
        </p:txBody>
      </p:sp>
    </p:spTree>
  </p:cSld>
  <p:clrMapOvr>
    <a:masterClrMapping/>
  </p:clrMapOvr>
  <mc:AlternateContent xmlns:mc="http://schemas.openxmlformats.org/markup-compatibility/2006" xmlns:p14="http://schemas.microsoft.com/office/powerpoint/2010/main">
    <mc:Choice Requires="p14">
      <p:transition spd="med" p14:dur="600">
        <p14:prism dir="u"/>
      </p:transition>
    </mc:Choice>
    <mc:Fallback xmlns:a14="http://schemas.microsoft.com/office/drawing/2010/main" xmlns:m="http://schemas.openxmlformats.org/officeDocument/2006/math" xmlns="">
      <p:transition spd="fast">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1" nodeType="afterEffect">
                                  <p:stCondLst>
                                    <p:cond delay="0"/>
                                  </p:stCondLst>
                                  <p:iterate>
                                    <p:tmAbs val="0"/>
                                  </p:iterate>
                                  <p:childTnLst>
                                    <p:set>
                                      <p:cBhvr>
                                        <p:cTn id="6" fill="hold"/>
                                        <p:tgtEl>
                                          <p:spTgt spid="363"/>
                                        </p:tgtEl>
                                        <p:attrNameLst>
                                          <p:attrName>style.visibility</p:attrName>
                                        </p:attrNameLst>
                                      </p:cBhvr>
                                      <p:to>
                                        <p:strVal val="visible"/>
                                      </p:to>
                                    </p:set>
                                    <p:animEffect transition="in" filter="box(out)">
                                      <p:cBhvr>
                                        <p:cTn id="7" dur="1000"/>
                                        <p:tgtEl>
                                          <p:spTgt spid="36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2" nodeType="clickEffect">
                                  <p:stCondLst>
                                    <p:cond delay="0"/>
                                  </p:stCondLst>
                                  <p:iterate>
                                    <p:tmAbs val="0"/>
                                  </p:iterate>
                                  <p:childTnLst>
                                    <p:set>
                                      <p:cBhvr>
                                        <p:cTn id="11" fill="hold"/>
                                        <p:tgtEl>
                                          <p:spTgt spid="362"/>
                                        </p:tgtEl>
                                        <p:attrNameLst>
                                          <p:attrName>style.visibility</p:attrName>
                                        </p:attrNameLst>
                                      </p:cBhvr>
                                      <p:to>
                                        <p:strVal val="visible"/>
                                      </p:to>
                                    </p:set>
                                    <p:animEffect transition="in" filter="box(out)">
                                      <p:cBhvr>
                                        <p:cTn id="12" dur="1000"/>
                                        <p:tgtEl>
                                          <p:spTgt spid="362"/>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3" nodeType="clickEffect">
                                  <p:stCondLst>
                                    <p:cond delay="0"/>
                                  </p:stCondLst>
                                  <p:iterate>
                                    <p:tmAbs val="0"/>
                                  </p:iterate>
                                  <p:childTnLst>
                                    <p:set>
                                      <p:cBhvr>
                                        <p:cTn id="16" fill="hold"/>
                                        <p:tgtEl>
                                          <p:spTgt spid="366"/>
                                        </p:tgtEl>
                                        <p:attrNameLst>
                                          <p:attrName>style.visibility</p:attrName>
                                        </p:attrNameLst>
                                      </p:cBhvr>
                                      <p:to>
                                        <p:strVal val="visible"/>
                                      </p:to>
                                    </p:set>
                                    <p:animEffect transition="in" filter="box(out)">
                                      <p:cBhvr>
                                        <p:cTn id="17" dur="1000"/>
                                        <p:tgtEl>
                                          <p:spTgt spid="366"/>
                                        </p:tgtEl>
                                      </p:cBhvr>
                                    </p:animEffect>
                                  </p:childTnLst>
                                </p:cTn>
                              </p:par>
                            </p:childTnLst>
                          </p:cTn>
                        </p:par>
                      </p:childTnLst>
                    </p:cTn>
                  </p:par>
                  <p:par>
                    <p:cTn id="18" fill="hold">
                      <p:stCondLst>
                        <p:cond delay="indefinite"/>
                      </p:stCondLst>
                      <p:childTnLst>
                        <p:par>
                          <p:cTn id="19" fill="hold">
                            <p:stCondLst>
                              <p:cond delay="0"/>
                            </p:stCondLst>
                            <p:childTnLst>
                              <p:par>
                                <p:cTn id="20" presetID="15" presetClass="entr" presetSubtype="9" fill="hold" grpId="4" nodeType="clickEffect">
                                  <p:stCondLst>
                                    <p:cond delay="0"/>
                                  </p:stCondLst>
                                  <p:iterate>
                                    <p:tmAbs val="0"/>
                                  </p:iterate>
                                  <p:childTnLst>
                                    <p:set>
                                      <p:cBhvr>
                                        <p:cTn id="21" fill="hold"/>
                                        <p:tgtEl>
                                          <p:spTgt spid="367"/>
                                        </p:tgtEl>
                                        <p:attrNameLst>
                                          <p:attrName>style.visibility</p:attrName>
                                        </p:attrNameLst>
                                      </p:cBhvr>
                                      <p:to>
                                        <p:strVal val="visible"/>
                                      </p:to>
                                    </p:set>
                                    <p:anim calcmode="lin" valueType="num">
                                      <p:cBhvr>
                                        <p:cTn id="22" dur="1000" fill="hold"/>
                                        <p:tgtEl>
                                          <p:spTgt spid="367"/>
                                        </p:tgtEl>
                                        <p:attrNameLst>
                                          <p:attrName>ppt_w</p:attrName>
                                        </p:attrNameLst>
                                      </p:cBhvr>
                                      <p:tavLst>
                                        <p:tav tm="0">
                                          <p:val>
                                            <p:fltVal val="0"/>
                                          </p:val>
                                        </p:tav>
                                        <p:tav tm="100000">
                                          <p:val>
                                            <p:strVal val="#ppt_w"/>
                                          </p:val>
                                        </p:tav>
                                      </p:tavLst>
                                    </p:anim>
                                    <p:anim calcmode="lin" valueType="num">
                                      <p:cBhvr>
                                        <p:cTn id="23" dur="1000" fill="hold"/>
                                        <p:tgtEl>
                                          <p:spTgt spid="367"/>
                                        </p:tgtEl>
                                        <p:attrNameLst>
                                          <p:attrName>ppt_h</p:attrName>
                                        </p:attrNameLst>
                                      </p:cBhvr>
                                      <p:tavLst>
                                        <p:tav tm="0">
                                          <p:val>
                                            <p:fltVal val="0"/>
                                          </p:val>
                                        </p:tav>
                                        <p:tav tm="100000">
                                          <p:val>
                                            <p:strVal val="#ppt_h"/>
                                          </p:val>
                                        </p:tav>
                                      </p:tavLst>
                                    </p:anim>
                                    <p:anim calcmode="lin" valueType="num">
                                      <p:cBhvr>
                                        <p:cTn id="24" dur="1000" fill="hold"/>
                                        <p:tgtEl>
                                          <p:spTgt spid="367"/>
                                        </p:tgtEl>
                                        <p:attrNameLst>
                                          <p:attrName>ppt_x</p:attrName>
                                        </p:attrNameLst>
                                      </p:cBhvr>
                                      <p:tavLst>
                                        <p:tav tm="0" fmla="#ppt_x+(cos(-2*pi*(1-$))*-#ppt_x-sin(-2*pi*(1-$))*(1-#ppt_y))*(1-$)">
                                          <p:val>
                                            <p:fltVal val="0"/>
                                          </p:val>
                                        </p:tav>
                                        <p:tav tm="100000">
                                          <p:val>
                                            <p:fltVal val="1"/>
                                          </p:val>
                                        </p:tav>
                                      </p:tavLst>
                                    </p:anim>
                                    <p:anim calcmode="lin" valueType="num">
                                      <p:cBhvr>
                                        <p:cTn id="25" dur="1000" fill="hold"/>
                                        <p:tgtEl>
                                          <p:spTgt spid="36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2" grpId="2" animBg="1" advAuto="0"/>
      <p:bldP spid="363" grpId="1" animBg="1" advAuto="0"/>
      <p:bldP spid="366" grpId="3" animBg="1" advAuto="0"/>
      <p:bldP spid="367" grpId="4" animBg="1" advAuto="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 name="System - defined"/>
          <p:cNvSpPr txBox="1">
            <a:spLocks noGrp="1"/>
          </p:cNvSpPr>
          <p:nvPr>
            <p:ph type="title"/>
          </p:nvPr>
        </p:nvSpPr>
        <p:spPr>
          <a:xfrm>
            <a:off x="609600" y="127000"/>
            <a:ext cx="7772400" cy="1143000"/>
          </a:xfrm>
          <a:prstGeom prst="rect">
            <a:avLst/>
          </a:prstGeom>
        </p:spPr>
        <p:txBody>
          <a:bodyPr/>
          <a:lstStyle/>
          <a:p>
            <a:r>
              <a:t>System - defined</a:t>
            </a:r>
          </a:p>
        </p:txBody>
      </p:sp>
      <p:sp>
        <p:nvSpPr>
          <p:cNvPr id="370" name="“A set of two or more interrelated elements with the following properties:…"/>
          <p:cNvSpPr txBox="1"/>
          <p:nvPr/>
        </p:nvSpPr>
        <p:spPr>
          <a:xfrm>
            <a:off x="0" y="1333500"/>
            <a:ext cx="9004300" cy="41144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p>
            <a:pPr marL="218440" marR="40639" defTabSz="914400">
              <a:lnSpc>
                <a:spcPct val="90000"/>
              </a:lnSpc>
              <a:buClr>
                <a:srgbClr val="FEF048"/>
              </a:buClr>
              <a:buFont typeface="Papyrus"/>
              <a:defRPr sz="2400">
                <a:solidFill>
                  <a:srgbClr val="FEF048"/>
                </a:solidFill>
                <a:uFill>
                  <a:solidFill>
                    <a:srgbClr val="FEF048"/>
                  </a:solidFill>
                </a:uFill>
                <a:latin typeface="+mj-lt"/>
                <a:ea typeface="+mj-ea"/>
                <a:cs typeface="+mj-cs"/>
                <a:sym typeface="Papyrus"/>
              </a:defRPr>
            </a:pPr>
            <a:r>
              <a:rPr dirty="0"/>
              <a:t>“A set of two or more interrelated elements with the following properties:</a:t>
            </a:r>
          </a:p>
          <a:p>
            <a:pPr marL="218440" marR="40639" defTabSz="914400">
              <a:lnSpc>
                <a:spcPct val="90000"/>
              </a:lnSpc>
              <a:buClr>
                <a:srgbClr val="FEF048"/>
              </a:buClr>
              <a:buFont typeface="Papyrus"/>
              <a:defRPr sz="900">
                <a:solidFill>
                  <a:srgbClr val="FEF048"/>
                </a:solidFill>
                <a:uFill>
                  <a:solidFill>
                    <a:srgbClr val="FEF048"/>
                  </a:solidFill>
                </a:uFill>
                <a:latin typeface="+mj-lt"/>
                <a:ea typeface="+mj-ea"/>
                <a:cs typeface="+mj-cs"/>
                <a:sym typeface="Papyrus"/>
              </a:defRPr>
            </a:pPr>
            <a:endParaRPr dirty="0"/>
          </a:p>
          <a:p>
            <a:pPr marL="218440" marR="40639" defTabSz="914400">
              <a:lnSpc>
                <a:spcPct val="90000"/>
              </a:lnSpc>
              <a:buClr>
                <a:srgbClr val="FEF048"/>
              </a:buClr>
              <a:buFont typeface="Papyrus"/>
              <a:defRPr sz="2400">
                <a:solidFill>
                  <a:srgbClr val="FEF048"/>
                </a:solidFill>
                <a:uFill>
                  <a:solidFill>
                    <a:srgbClr val="FEF048"/>
                  </a:solidFill>
                </a:uFill>
                <a:latin typeface="+mn-lt"/>
                <a:ea typeface="+mn-ea"/>
                <a:cs typeface="+mn-cs"/>
                <a:sym typeface="Times Roman"/>
              </a:defRPr>
            </a:pPr>
            <a:r>
              <a:rPr dirty="0">
                <a:latin typeface="+mj-lt"/>
                <a:ea typeface="+mj-ea"/>
                <a:cs typeface="+mj-cs"/>
                <a:sym typeface="Papyrus"/>
              </a:rPr>
              <a:t>   1.   Each element has an effect on the functioning of the whole.</a:t>
            </a:r>
          </a:p>
          <a:p>
            <a:pPr marL="218440" marR="40639" defTabSz="914400">
              <a:lnSpc>
                <a:spcPct val="90000"/>
              </a:lnSpc>
              <a:buClr>
                <a:srgbClr val="FEF048"/>
              </a:buClr>
              <a:buFont typeface="Papyrus"/>
              <a:defRPr sz="2400">
                <a:solidFill>
                  <a:srgbClr val="FEF048"/>
                </a:solidFill>
                <a:uFill>
                  <a:solidFill>
                    <a:srgbClr val="FEF048"/>
                  </a:solidFill>
                </a:uFill>
                <a:latin typeface="+mn-lt"/>
                <a:ea typeface="+mn-ea"/>
                <a:cs typeface="+mn-cs"/>
                <a:sym typeface="Times Roman"/>
              </a:defRPr>
            </a:pPr>
            <a:r>
              <a:rPr dirty="0">
                <a:latin typeface="+mj-lt"/>
                <a:ea typeface="+mj-ea"/>
                <a:cs typeface="+mj-cs"/>
                <a:sym typeface="Papyrus"/>
              </a:rPr>
              <a:t>   2.  Each element is affected by at least one other element</a:t>
            </a:r>
          </a:p>
          <a:p>
            <a:pPr marL="218440" marR="40639" defTabSz="914400">
              <a:lnSpc>
                <a:spcPct val="90000"/>
              </a:lnSpc>
              <a:buClr>
                <a:srgbClr val="FEF048"/>
              </a:buClr>
              <a:buFont typeface="Papyrus"/>
              <a:defRPr sz="2400">
                <a:solidFill>
                  <a:srgbClr val="FEF048"/>
                </a:solidFill>
                <a:uFill>
                  <a:solidFill>
                    <a:srgbClr val="FEF048"/>
                  </a:solidFill>
                </a:uFill>
                <a:latin typeface="+mn-lt"/>
                <a:ea typeface="+mn-ea"/>
                <a:cs typeface="+mn-cs"/>
                <a:sym typeface="Times Roman"/>
              </a:defRPr>
            </a:pPr>
            <a:r>
              <a:rPr dirty="0">
                <a:latin typeface="+mj-lt"/>
                <a:ea typeface="+mj-ea"/>
                <a:cs typeface="+mj-cs"/>
                <a:sym typeface="Papyrus"/>
              </a:rPr>
              <a:t>	in the system.</a:t>
            </a:r>
          </a:p>
          <a:p>
            <a:pPr marL="218440" marR="40639" defTabSz="914400">
              <a:lnSpc>
                <a:spcPct val="90000"/>
              </a:lnSpc>
              <a:buClr>
                <a:srgbClr val="FEF048"/>
              </a:buClr>
              <a:buFont typeface="Papyrus"/>
              <a:defRPr sz="2400">
                <a:solidFill>
                  <a:srgbClr val="FEF048"/>
                </a:solidFill>
                <a:uFill>
                  <a:solidFill>
                    <a:srgbClr val="FEF048"/>
                  </a:solidFill>
                </a:uFill>
                <a:latin typeface="+mn-lt"/>
                <a:ea typeface="+mn-ea"/>
                <a:cs typeface="+mn-cs"/>
                <a:sym typeface="Times Roman"/>
              </a:defRPr>
            </a:pPr>
            <a:r>
              <a:rPr dirty="0">
                <a:latin typeface="+mj-lt"/>
                <a:ea typeface="+mj-ea"/>
                <a:cs typeface="+mj-cs"/>
                <a:sym typeface="Papyrus"/>
              </a:rPr>
              <a:t>   3.  All possible subgroups of elements also have</a:t>
            </a:r>
          </a:p>
          <a:p>
            <a:pPr marL="218440" marR="40639" defTabSz="914400">
              <a:lnSpc>
                <a:spcPct val="90000"/>
              </a:lnSpc>
              <a:buClr>
                <a:srgbClr val="FEF048"/>
              </a:buClr>
              <a:buFont typeface="Papyrus"/>
              <a:defRPr sz="2400">
                <a:solidFill>
                  <a:srgbClr val="FEF048"/>
                </a:solidFill>
                <a:uFill>
                  <a:solidFill>
                    <a:srgbClr val="FEF048"/>
                  </a:solidFill>
                </a:uFill>
                <a:latin typeface="+mn-lt"/>
                <a:ea typeface="+mn-ea"/>
                <a:cs typeface="+mn-cs"/>
                <a:sym typeface="Times Roman"/>
              </a:defRPr>
            </a:pPr>
            <a:r>
              <a:rPr dirty="0">
                <a:latin typeface="+mj-lt"/>
                <a:ea typeface="+mj-ea"/>
                <a:cs typeface="+mj-cs"/>
                <a:sym typeface="Papyrus"/>
              </a:rPr>
              <a:t>	the first two properties.</a:t>
            </a:r>
            <a:r>
              <a:rPr baseline="29999" dirty="0">
                <a:latin typeface="+mj-lt"/>
                <a:ea typeface="+mj-ea"/>
                <a:cs typeface="+mj-cs"/>
                <a:sym typeface="Papyrus"/>
              </a:rPr>
              <a:t>”</a:t>
            </a:r>
          </a:p>
          <a:p>
            <a:pPr marL="2212339" marR="40639" indent="-1485900" defTabSz="914400">
              <a:lnSpc>
                <a:spcPct val="90000"/>
              </a:lnSpc>
              <a:buClr>
                <a:srgbClr val="FEF048"/>
              </a:buClr>
              <a:buFont typeface="Papyrus"/>
              <a:defRPr sz="2400">
                <a:solidFill>
                  <a:srgbClr val="FEF048"/>
                </a:solidFill>
                <a:uFill>
                  <a:solidFill>
                    <a:srgbClr val="FEF048"/>
                  </a:solidFill>
                </a:uFill>
                <a:latin typeface="+mn-lt"/>
                <a:ea typeface="+mn-ea"/>
                <a:cs typeface="+mn-cs"/>
                <a:sym typeface="Times Roman"/>
              </a:defRPr>
            </a:pPr>
            <a:r>
              <a:rPr dirty="0">
                <a:latin typeface="+mj-lt"/>
                <a:ea typeface="+mj-ea"/>
                <a:cs typeface="+mj-cs"/>
                <a:sym typeface="Papyrus"/>
              </a:rPr>
              <a:t>	</a:t>
            </a:r>
            <a:r>
              <a:rPr sz="2000" dirty="0">
                <a:latin typeface="+mj-lt"/>
                <a:ea typeface="+mj-ea"/>
                <a:cs typeface="+mj-cs"/>
                <a:sym typeface="Papyrus"/>
              </a:rPr>
              <a:t>(</a:t>
            </a:r>
            <a:r>
              <a:rPr sz="2000" dirty="0" err="1">
                <a:latin typeface="+mj-lt"/>
                <a:ea typeface="+mj-ea"/>
                <a:cs typeface="+mj-cs"/>
                <a:sym typeface="Papyrus"/>
              </a:rPr>
              <a:t>Ackoff</a:t>
            </a:r>
            <a:r>
              <a:rPr sz="2000" dirty="0">
                <a:latin typeface="+mj-lt"/>
                <a:ea typeface="+mj-ea"/>
                <a:cs typeface="+mj-cs"/>
                <a:sym typeface="Papyrus"/>
              </a:rPr>
              <a:t>, Russell L. </a:t>
            </a:r>
            <a:r>
              <a:rPr sz="2000" u="sng" dirty="0">
                <a:latin typeface="+mj-lt"/>
                <a:ea typeface="+mj-ea"/>
                <a:cs typeface="+mj-cs"/>
                <a:sym typeface="Papyrus"/>
              </a:rPr>
              <a:t>Creating the corporate future: Plan or be planned for</a:t>
            </a:r>
            <a:r>
              <a:rPr sz="2000" dirty="0">
                <a:latin typeface="+mj-lt"/>
                <a:ea typeface="+mj-ea"/>
                <a:cs typeface="+mj-cs"/>
                <a:sym typeface="Papyrus"/>
              </a:rPr>
              <a:t>. New York: Wiley, 1981. Pp. 15-16.)</a:t>
            </a:r>
          </a:p>
          <a:p>
            <a:pPr marL="218440" marR="40639" defTabSz="914400">
              <a:lnSpc>
                <a:spcPct val="90000"/>
              </a:lnSpc>
              <a:buClr>
                <a:srgbClr val="FEF048"/>
              </a:buClr>
              <a:buFont typeface="Papyrus"/>
              <a:defRPr sz="900">
                <a:solidFill>
                  <a:srgbClr val="FEF048"/>
                </a:solidFill>
                <a:uFill>
                  <a:solidFill>
                    <a:srgbClr val="FEF048"/>
                  </a:solidFill>
                </a:uFill>
                <a:latin typeface="+mj-lt"/>
                <a:ea typeface="+mj-ea"/>
                <a:cs typeface="+mj-cs"/>
                <a:sym typeface="Papyrus"/>
              </a:defRPr>
            </a:pPr>
            <a:endParaRPr sz="2000" dirty="0">
              <a:latin typeface="+mj-lt"/>
              <a:ea typeface="+mj-ea"/>
              <a:cs typeface="+mj-cs"/>
              <a:sym typeface="Papyrus"/>
            </a:endParaRPr>
          </a:p>
          <a:p>
            <a:pPr marL="218440" marR="40639" defTabSz="914400">
              <a:lnSpc>
                <a:spcPct val="90000"/>
              </a:lnSpc>
              <a:buClr>
                <a:srgbClr val="FEF048"/>
              </a:buClr>
              <a:buFont typeface="Papyrus"/>
              <a:defRPr sz="2400">
                <a:solidFill>
                  <a:srgbClr val="FEF048"/>
                </a:solidFill>
                <a:uFill>
                  <a:solidFill>
                    <a:srgbClr val="FEF048"/>
                  </a:solidFill>
                </a:uFill>
                <a:latin typeface="+mj-lt"/>
                <a:ea typeface="+mj-ea"/>
                <a:cs typeface="+mj-cs"/>
                <a:sym typeface="Papyrus"/>
              </a:defRPr>
            </a:pPr>
            <a:r>
              <a:rPr dirty="0"/>
              <a:t>In short, a whole made up of interdependent components in interaction is identified as a system.</a:t>
            </a:r>
          </a:p>
        </p:txBody>
      </p:sp>
    </p:spTree>
  </p:cSld>
  <p:clrMapOvr>
    <a:masterClrMapping/>
  </p:clrMapOvr>
  <mc:AlternateContent xmlns:mc="http://schemas.openxmlformats.org/markup-compatibility/2006" xmlns:p14="http://schemas.microsoft.com/office/powerpoint/2010/main">
    <mc:Choice Requires="p14">
      <p:transition spd="med" p14:dur="600">
        <p14:prism dir="u"/>
      </p:transition>
    </mc:Choice>
    <mc:Fallback xmlns:a14="http://schemas.microsoft.com/office/drawing/2010/main" xmlns:m="http://schemas.openxmlformats.org/officeDocument/2006/math" xmlns="">
      <p:transition spd="fast">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1" nodeType="clickEffect">
                                  <p:stCondLst>
                                    <p:cond delay="0"/>
                                  </p:stCondLst>
                                  <p:iterate>
                                    <p:tmAbs val="0"/>
                                  </p:iterate>
                                  <p:childTnLst>
                                    <p:set>
                                      <p:cBhvr>
                                        <p:cTn id="6" fill="hold"/>
                                        <p:tgtEl>
                                          <p:spTgt spid="370"/>
                                        </p:tgtEl>
                                        <p:attrNameLst>
                                          <p:attrName>style.visibility</p:attrName>
                                        </p:attrNameLst>
                                      </p:cBhvr>
                                      <p:to>
                                        <p:strVal val="visible"/>
                                      </p:to>
                                    </p:set>
                                    <p:anim calcmode="lin" valueType="num">
                                      <p:cBhvr>
                                        <p:cTn id="7" dur="500" fill="hold"/>
                                        <p:tgtEl>
                                          <p:spTgt spid="370"/>
                                        </p:tgtEl>
                                        <p:attrNameLst>
                                          <p:attrName>ppt_x</p:attrName>
                                        </p:attrNameLst>
                                      </p:cBhvr>
                                      <p:tavLst>
                                        <p:tav tm="0">
                                          <p:val>
                                            <p:strVal val="0-#ppt_w/2"/>
                                          </p:val>
                                        </p:tav>
                                        <p:tav tm="100000">
                                          <p:val>
                                            <p:strVal val="#ppt_x"/>
                                          </p:val>
                                        </p:tav>
                                      </p:tavLst>
                                    </p:anim>
                                    <p:anim calcmode="lin" valueType="num">
                                      <p:cBhvr>
                                        <p:cTn id="8" dur="500" fill="hold"/>
                                        <p:tgtEl>
                                          <p:spTgt spid="3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0" grpId="1" animBg="1" advAuto="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 name="What is Systems Thinking?"/>
          <p:cNvSpPr txBox="1"/>
          <p:nvPr/>
        </p:nvSpPr>
        <p:spPr>
          <a:xfrm>
            <a:off x="1306512" y="279400"/>
            <a:ext cx="6870701" cy="9652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marL="41275" marR="41275" algn="ctr" defTabSz="914400">
              <a:buClr>
                <a:srgbClr val="00D6EC"/>
              </a:buClr>
              <a:buFont typeface="Papyrus"/>
              <a:defRPr sz="4400">
                <a:solidFill>
                  <a:srgbClr val="00D6EC"/>
                </a:solidFill>
                <a:uFill>
                  <a:solidFill>
                    <a:srgbClr val="00D6EC"/>
                  </a:solidFill>
                </a:uFill>
                <a:latin typeface="+mj-lt"/>
                <a:ea typeface="+mj-ea"/>
                <a:cs typeface="+mj-cs"/>
                <a:sym typeface="Papyrus"/>
              </a:defRPr>
            </a:lvl1pPr>
          </a:lstStyle>
          <a:p>
            <a:r>
              <a:t>What is Systems Thinking?</a:t>
            </a:r>
          </a:p>
        </p:txBody>
      </p:sp>
      <p:grpSp>
        <p:nvGrpSpPr>
          <p:cNvPr id="377" name="Group"/>
          <p:cNvGrpSpPr/>
          <p:nvPr/>
        </p:nvGrpSpPr>
        <p:grpSpPr>
          <a:xfrm>
            <a:off x="646112" y="1447800"/>
            <a:ext cx="3387615" cy="1285875"/>
            <a:chOff x="0" y="0"/>
            <a:chExt cx="3387614" cy="1285875"/>
          </a:xfrm>
        </p:grpSpPr>
        <p:sp>
          <p:nvSpPr>
            <p:cNvPr id="373" name="Analysis…"/>
            <p:cNvSpPr/>
            <p:nvPr/>
          </p:nvSpPr>
          <p:spPr>
            <a:xfrm>
              <a:off x="0" y="0"/>
              <a:ext cx="1270000" cy="1270000"/>
            </a:xfrm>
            <a:prstGeom prst="line">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t">
              <a:spAutoFit/>
            </a:bodyPr>
            <a:lstStyle/>
            <a:p>
              <a:pPr marL="40639" marR="40639" defTabSz="914400">
                <a:buClr>
                  <a:srgbClr val="FEF048"/>
                </a:buClr>
                <a:buFont typeface="Times Roman"/>
                <a:defRPr sz="2400">
                  <a:solidFill>
                    <a:srgbClr val="FEF048"/>
                  </a:solidFill>
                  <a:uFill>
                    <a:solidFill>
                      <a:srgbClr val="FEF048"/>
                    </a:solidFill>
                  </a:uFill>
                  <a:latin typeface="+mn-lt"/>
                  <a:ea typeface="+mn-ea"/>
                  <a:cs typeface="+mn-cs"/>
                  <a:sym typeface="Times Roman"/>
                </a:defRPr>
              </a:pPr>
              <a:r>
                <a:rPr b="1"/>
                <a:t>Analysis</a:t>
              </a:r>
              <a:r>
                <a:t>	</a:t>
              </a:r>
            </a:p>
            <a:p>
              <a:pPr marL="40639" marR="40639" defTabSz="914400">
                <a:buClr>
                  <a:srgbClr val="FEF048"/>
                </a:buClr>
                <a:buFont typeface="Times Roman"/>
                <a:defRPr sz="2400">
                  <a:solidFill>
                    <a:srgbClr val="FEF048"/>
                  </a:solidFill>
                  <a:uFill>
                    <a:solidFill>
                      <a:srgbClr val="FEF048"/>
                    </a:solidFill>
                  </a:uFill>
                  <a:latin typeface="+mn-lt"/>
                  <a:ea typeface="+mn-ea"/>
                  <a:cs typeface="+mn-cs"/>
                  <a:sym typeface="Times Roman"/>
                </a:defRPr>
              </a:pPr>
              <a:r>
                <a:rPr b="1"/>
                <a:t>Synthesis</a:t>
              </a:r>
              <a:r>
                <a:t>	</a:t>
              </a:r>
            </a:p>
          </p:txBody>
        </p:sp>
        <p:sp>
          <p:nvSpPr>
            <p:cNvPr id="374" name="Shape"/>
            <p:cNvSpPr/>
            <p:nvPr/>
          </p:nvSpPr>
          <p:spPr>
            <a:xfrm>
              <a:off x="1497667" y="92075"/>
              <a:ext cx="556793" cy="304800"/>
            </a:xfrm>
            <a:custGeom>
              <a:avLst/>
              <a:gdLst/>
              <a:ahLst/>
              <a:cxnLst>
                <a:cxn ang="0">
                  <a:pos x="wd2" y="hd2"/>
                </a:cxn>
                <a:cxn ang="5400000">
                  <a:pos x="wd2" y="hd2"/>
                </a:cxn>
                <a:cxn ang="10800000">
                  <a:pos x="wd2" y="hd2"/>
                </a:cxn>
                <a:cxn ang="16200000">
                  <a:pos x="wd2" y="hd2"/>
                </a:cxn>
              </a:cxnLst>
              <a:rect l="0" t="0" r="r" b="b"/>
              <a:pathLst>
                <a:path w="21600" h="21600" extrusionOk="0">
                  <a:moveTo>
                    <a:pt x="10396" y="0"/>
                  </a:moveTo>
                  <a:lnTo>
                    <a:pt x="10396" y="4376"/>
                  </a:lnTo>
                  <a:lnTo>
                    <a:pt x="3375" y="4376"/>
                  </a:lnTo>
                  <a:lnTo>
                    <a:pt x="3375" y="17224"/>
                  </a:lnTo>
                  <a:lnTo>
                    <a:pt x="10396" y="17224"/>
                  </a:lnTo>
                  <a:lnTo>
                    <a:pt x="10396" y="21600"/>
                  </a:lnTo>
                  <a:lnTo>
                    <a:pt x="21600" y="10800"/>
                  </a:lnTo>
                  <a:close/>
                  <a:moveTo>
                    <a:pt x="1350" y="4376"/>
                  </a:moveTo>
                  <a:lnTo>
                    <a:pt x="1350" y="17224"/>
                  </a:lnTo>
                  <a:lnTo>
                    <a:pt x="2700" y="17224"/>
                  </a:lnTo>
                  <a:lnTo>
                    <a:pt x="2700" y="4376"/>
                  </a:lnTo>
                  <a:close/>
                  <a:moveTo>
                    <a:pt x="0" y="4376"/>
                  </a:moveTo>
                  <a:lnTo>
                    <a:pt x="0" y="17224"/>
                  </a:lnTo>
                  <a:lnTo>
                    <a:pt x="675" y="17224"/>
                  </a:lnTo>
                  <a:lnTo>
                    <a:pt x="675" y="4376"/>
                  </a:lnTo>
                  <a:close/>
                </a:path>
              </a:pathLst>
            </a:custGeom>
            <a:solidFill>
              <a:srgbClr val="00AD3B"/>
            </a:solidFill>
            <a:ln w="9525" cap="flat">
              <a:solidFill>
                <a:srgbClr val="FEF048"/>
              </a:solidFill>
              <a:prstDash val="solid"/>
              <a:round/>
            </a:ln>
            <a:effectLst/>
          </p:spPr>
          <p:txBody>
            <a:bodyPr wrap="square" lIns="50800" tIns="50800" rIns="50800" bIns="50800" numCol="1" anchor="ctr">
              <a:noAutofit/>
            </a:bodyPr>
            <a:lstStyle/>
            <a:p>
              <a:pPr marL="40639" marR="40639" defTabSz="914400">
                <a:defRPr sz="2400">
                  <a:solidFill>
                    <a:srgbClr val="FEF048"/>
                  </a:solidFill>
                  <a:uFill>
                    <a:solidFill>
                      <a:srgbClr val="FEF048"/>
                    </a:solidFill>
                  </a:uFill>
                  <a:latin typeface="+mn-lt"/>
                  <a:ea typeface="+mn-ea"/>
                  <a:cs typeface="+mn-cs"/>
                  <a:sym typeface="Times Roman"/>
                </a:defRPr>
              </a:pPr>
              <a:endParaRPr/>
            </a:p>
          </p:txBody>
        </p:sp>
        <p:sp>
          <p:nvSpPr>
            <p:cNvPr id="375" name="Shape"/>
            <p:cNvSpPr/>
            <p:nvPr/>
          </p:nvSpPr>
          <p:spPr>
            <a:xfrm>
              <a:off x="1497667" y="473075"/>
              <a:ext cx="556793" cy="304800"/>
            </a:xfrm>
            <a:custGeom>
              <a:avLst/>
              <a:gdLst/>
              <a:ahLst/>
              <a:cxnLst>
                <a:cxn ang="0">
                  <a:pos x="wd2" y="hd2"/>
                </a:cxn>
                <a:cxn ang="5400000">
                  <a:pos x="wd2" y="hd2"/>
                </a:cxn>
                <a:cxn ang="10800000">
                  <a:pos x="wd2" y="hd2"/>
                </a:cxn>
                <a:cxn ang="16200000">
                  <a:pos x="wd2" y="hd2"/>
                </a:cxn>
              </a:cxnLst>
              <a:rect l="0" t="0" r="r" b="b"/>
              <a:pathLst>
                <a:path w="21600" h="21600" extrusionOk="0">
                  <a:moveTo>
                    <a:pt x="10396" y="0"/>
                  </a:moveTo>
                  <a:lnTo>
                    <a:pt x="10396" y="4376"/>
                  </a:lnTo>
                  <a:lnTo>
                    <a:pt x="3375" y="4376"/>
                  </a:lnTo>
                  <a:lnTo>
                    <a:pt x="3375" y="17224"/>
                  </a:lnTo>
                  <a:lnTo>
                    <a:pt x="10396" y="17224"/>
                  </a:lnTo>
                  <a:lnTo>
                    <a:pt x="10396" y="21600"/>
                  </a:lnTo>
                  <a:lnTo>
                    <a:pt x="21600" y="10800"/>
                  </a:lnTo>
                  <a:close/>
                  <a:moveTo>
                    <a:pt x="1350" y="4376"/>
                  </a:moveTo>
                  <a:lnTo>
                    <a:pt x="1350" y="17224"/>
                  </a:lnTo>
                  <a:lnTo>
                    <a:pt x="2700" y="17224"/>
                  </a:lnTo>
                  <a:lnTo>
                    <a:pt x="2700" y="4376"/>
                  </a:lnTo>
                  <a:close/>
                  <a:moveTo>
                    <a:pt x="0" y="4376"/>
                  </a:moveTo>
                  <a:lnTo>
                    <a:pt x="0" y="17224"/>
                  </a:lnTo>
                  <a:lnTo>
                    <a:pt x="675" y="17224"/>
                  </a:lnTo>
                  <a:lnTo>
                    <a:pt x="675" y="4376"/>
                  </a:lnTo>
                  <a:close/>
                </a:path>
              </a:pathLst>
            </a:custGeom>
            <a:solidFill>
              <a:srgbClr val="00AD3B"/>
            </a:solidFill>
            <a:ln w="9525" cap="flat">
              <a:solidFill>
                <a:srgbClr val="FEF048"/>
              </a:solidFill>
              <a:prstDash val="solid"/>
              <a:round/>
            </a:ln>
            <a:effectLst/>
          </p:spPr>
          <p:txBody>
            <a:bodyPr wrap="square" lIns="50800" tIns="50800" rIns="50800" bIns="50800" numCol="1" anchor="ctr">
              <a:noAutofit/>
            </a:bodyPr>
            <a:lstStyle/>
            <a:p>
              <a:pPr marL="40639" marR="40639" defTabSz="914400">
                <a:defRPr sz="2400">
                  <a:solidFill>
                    <a:srgbClr val="FEF048"/>
                  </a:solidFill>
                  <a:uFill>
                    <a:solidFill>
                      <a:srgbClr val="FEF048"/>
                    </a:solidFill>
                  </a:uFill>
                  <a:latin typeface="+mn-lt"/>
                  <a:ea typeface="+mn-ea"/>
                  <a:cs typeface="+mn-cs"/>
                  <a:sym typeface="Times Roman"/>
                </a:defRPr>
              </a:pPr>
              <a:endParaRPr/>
            </a:p>
          </p:txBody>
        </p:sp>
        <p:sp>
          <p:nvSpPr>
            <p:cNvPr id="376" name="Structure (identification of components)…"/>
            <p:cNvSpPr/>
            <p:nvPr/>
          </p:nvSpPr>
          <p:spPr>
            <a:xfrm>
              <a:off x="2117614" y="15875"/>
              <a:ext cx="1270001" cy="1270000"/>
            </a:xfrm>
            <a:prstGeom prst="line">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t">
              <a:spAutoFit/>
            </a:bodyPr>
            <a:lstStyle/>
            <a:p>
              <a:pPr marL="40639" marR="40639" defTabSz="914400">
                <a:buClr>
                  <a:srgbClr val="FEF048"/>
                </a:buClr>
                <a:buFont typeface="Times Roman"/>
                <a:defRPr sz="2400">
                  <a:solidFill>
                    <a:srgbClr val="FEF048"/>
                  </a:solidFill>
                  <a:uFill>
                    <a:solidFill>
                      <a:srgbClr val="FEF048"/>
                    </a:solidFill>
                  </a:uFill>
                  <a:latin typeface="+mn-lt"/>
                  <a:ea typeface="+mn-ea"/>
                  <a:cs typeface="+mn-cs"/>
                  <a:sym typeface="Times Roman"/>
                </a:defRPr>
              </a:pPr>
              <a:r>
                <a:t>Structure </a:t>
              </a:r>
              <a:r>
                <a:rPr sz="2000"/>
                <a:t>(identification of components)</a:t>
              </a:r>
            </a:p>
            <a:p>
              <a:pPr marL="40639" marR="40639" defTabSz="914400">
                <a:buClr>
                  <a:srgbClr val="FEF048"/>
                </a:buClr>
                <a:buFont typeface="Times Roman"/>
                <a:defRPr sz="2400">
                  <a:solidFill>
                    <a:srgbClr val="FEF048"/>
                  </a:solidFill>
                  <a:uFill>
                    <a:solidFill>
                      <a:srgbClr val="FEF048"/>
                    </a:solidFill>
                  </a:uFill>
                  <a:latin typeface="+mn-lt"/>
                  <a:ea typeface="+mn-ea"/>
                  <a:cs typeface="+mn-cs"/>
                  <a:sym typeface="Times Roman"/>
                </a:defRPr>
              </a:pPr>
              <a:r>
                <a:t>Function </a:t>
              </a:r>
              <a:r>
                <a:rPr sz="2000"/>
                <a:t>(identification of role) </a:t>
              </a:r>
            </a:p>
          </p:txBody>
        </p:sp>
      </p:grpSp>
      <p:grpSp>
        <p:nvGrpSpPr>
          <p:cNvPr id="383" name="Group"/>
          <p:cNvGrpSpPr/>
          <p:nvPr/>
        </p:nvGrpSpPr>
        <p:grpSpPr>
          <a:xfrm>
            <a:off x="684212" y="2301875"/>
            <a:ext cx="3385925" cy="2200275"/>
            <a:chOff x="0" y="0"/>
            <a:chExt cx="3385923" cy="2200275"/>
          </a:xfrm>
        </p:grpSpPr>
        <p:sp>
          <p:nvSpPr>
            <p:cNvPr id="378" name="Shape"/>
            <p:cNvSpPr/>
            <p:nvPr/>
          </p:nvSpPr>
          <p:spPr>
            <a:xfrm>
              <a:off x="105667" y="0"/>
              <a:ext cx="865957" cy="838200"/>
            </a:xfrm>
            <a:custGeom>
              <a:avLst/>
              <a:gdLst/>
              <a:ahLst/>
              <a:cxnLst>
                <a:cxn ang="0">
                  <a:pos x="wd2" y="hd2"/>
                </a:cxn>
                <a:cxn ang="5400000">
                  <a:pos x="wd2" y="hd2"/>
                </a:cxn>
                <a:cxn ang="10800000">
                  <a:pos x="wd2" y="hd2"/>
                </a:cxn>
                <a:cxn ang="16200000">
                  <a:pos x="wd2" y="hd2"/>
                </a:cxn>
              </a:cxnLst>
              <a:rect l="0" t="0" r="r" b="b"/>
              <a:pathLst>
                <a:path w="21600" h="21600" extrusionOk="0">
                  <a:moveTo>
                    <a:pt x="0" y="12188"/>
                  </a:moveTo>
                  <a:lnTo>
                    <a:pt x="7232" y="12188"/>
                  </a:lnTo>
                  <a:lnTo>
                    <a:pt x="7232" y="0"/>
                  </a:lnTo>
                  <a:lnTo>
                    <a:pt x="14368" y="0"/>
                  </a:lnTo>
                  <a:lnTo>
                    <a:pt x="14368" y="12188"/>
                  </a:lnTo>
                  <a:lnTo>
                    <a:pt x="21600" y="12188"/>
                  </a:lnTo>
                  <a:lnTo>
                    <a:pt x="10800" y="21600"/>
                  </a:lnTo>
                  <a:close/>
                </a:path>
              </a:pathLst>
            </a:custGeom>
            <a:solidFill>
              <a:srgbClr val="00AD3B"/>
            </a:solidFill>
            <a:ln w="9525" cap="flat">
              <a:solidFill>
                <a:srgbClr val="FEF048"/>
              </a:solidFill>
              <a:prstDash val="solid"/>
              <a:round/>
            </a:ln>
            <a:effectLst/>
          </p:spPr>
          <p:txBody>
            <a:bodyPr wrap="square" lIns="50800" tIns="50800" rIns="50800" bIns="50800" numCol="1" anchor="ctr">
              <a:noAutofit/>
            </a:bodyPr>
            <a:lstStyle/>
            <a:p>
              <a:pPr marL="40639" marR="40639" defTabSz="914400">
                <a:defRPr sz="2400">
                  <a:solidFill>
                    <a:srgbClr val="FEF048"/>
                  </a:solidFill>
                  <a:uFill>
                    <a:solidFill>
                      <a:srgbClr val="FEF048"/>
                    </a:solidFill>
                  </a:uFill>
                  <a:latin typeface="+mn-lt"/>
                  <a:ea typeface="+mn-ea"/>
                  <a:cs typeface="+mn-cs"/>
                  <a:sym typeface="Times Roman"/>
                </a:defRPr>
              </a:pPr>
              <a:endParaRPr/>
            </a:p>
          </p:txBody>
        </p:sp>
        <p:sp>
          <p:nvSpPr>
            <p:cNvPr id="379" name="Analysis…"/>
            <p:cNvSpPr/>
            <p:nvPr/>
          </p:nvSpPr>
          <p:spPr>
            <a:xfrm>
              <a:off x="0" y="914400"/>
              <a:ext cx="1270000" cy="1270000"/>
            </a:xfrm>
            <a:prstGeom prst="line">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t">
              <a:spAutoFit/>
            </a:bodyPr>
            <a:lstStyle/>
            <a:p>
              <a:pPr marL="40639" marR="40639" defTabSz="914400">
                <a:buClr>
                  <a:srgbClr val="FEF048"/>
                </a:buClr>
                <a:buFont typeface="Times Roman"/>
                <a:defRPr sz="2400">
                  <a:solidFill>
                    <a:srgbClr val="FEF048"/>
                  </a:solidFill>
                  <a:uFill>
                    <a:solidFill>
                      <a:srgbClr val="FEF048"/>
                    </a:solidFill>
                  </a:uFill>
                  <a:latin typeface="+mn-lt"/>
                  <a:ea typeface="+mn-ea"/>
                  <a:cs typeface="+mn-cs"/>
                  <a:sym typeface="Times Roman"/>
                </a:defRPr>
              </a:pPr>
              <a:r>
                <a:rPr b="1"/>
                <a:t>Analysis</a:t>
              </a:r>
              <a:r>
                <a:t>	</a:t>
              </a:r>
            </a:p>
            <a:p>
              <a:pPr marL="40639" marR="40639" defTabSz="914400">
                <a:buClr>
                  <a:srgbClr val="FEF048"/>
                </a:buClr>
                <a:buFont typeface="Times Roman"/>
                <a:defRPr sz="2400">
                  <a:solidFill>
                    <a:srgbClr val="FEF048"/>
                  </a:solidFill>
                  <a:uFill>
                    <a:solidFill>
                      <a:srgbClr val="FEF048"/>
                    </a:solidFill>
                  </a:uFill>
                  <a:latin typeface="+mn-lt"/>
                  <a:ea typeface="+mn-ea"/>
                  <a:cs typeface="+mn-cs"/>
                  <a:sym typeface="Times Roman"/>
                </a:defRPr>
              </a:pPr>
              <a:r>
                <a:rPr b="1"/>
                <a:t>Synthesis</a:t>
              </a:r>
              <a:r>
                <a:t>	</a:t>
              </a:r>
            </a:p>
          </p:txBody>
        </p:sp>
        <p:sp>
          <p:nvSpPr>
            <p:cNvPr id="380" name="Shape"/>
            <p:cNvSpPr/>
            <p:nvPr/>
          </p:nvSpPr>
          <p:spPr>
            <a:xfrm>
              <a:off x="1497383" y="1006475"/>
              <a:ext cx="556687" cy="304800"/>
            </a:xfrm>
            <a:custGeom>
              <a:avLst/>
              <a:gdLst/>
              <a:ahLst/>
              <a:cxnLst>
                <a:cxn ang="0">
                  <a:pos x="wd2" y="hd2"/>
                </a:cxn>
                <a:cxn ang="5400000">
                  <a:pos x="wd2" y="hd2"/>
                </a:cxn>
                <a:cxn ang="10800000">
                  <a:pos x="wd2" y="hd2"/>
                </a:cxn>
                <a:cxn ang="16200000">
                  <a:pos x="wd2" y="hd2"/>
                </a:cxn>
              </a:cxnLst>
              <a:rect l="0" t="0" r="r" b="b"/>
              <a:pathLst>
                <a:path w="21600" h="21600" extrusionOk="0">
                  <a:moveTo>
                    <a:pt x="10396" y="0"/>
                  </a:moveTo>
                  <a:lnTo>
                    <a:pt x="10396" y="4376"/>
                  </a:lnTo>
                  <a:lnTo>
                    <a:pt x="3375" y="4376"/>
                  </a:lnTo>
                  <a:lnTo>
                    <a:pt x="3375" y="17224"/>
                  </a:lnTo>
                  <a:lnTo>
                    <a:pt x="10396" y="17224"/>
                  </a:lnTo>
                  <a:lnTo>
                    <a:pt x="10396" y="21600"/>
                  </a:lnTo>
                  <a:lnTo>
                    <a:pt x="21600" y="10800"/>
                  </a:lnTo>
                  <a:close/>
                  <a:moveTo>
                    <a:pt x="1350" y="4376"/>
                  </a:moveTo>
                  <a:lnTo>
                    <a:pt x="1350" y="17224"/>
                  </a:lnTo>
                  <a:lnTo>
                    <a:pt x="2700" y="17224"/>
                  </a:lnTo>
                  <a:lnTo>
                    <a:pt x="2700" y="4376"/>
                  </a:lnTo>
                  <a:close/>
                  <a:moveTo>
                    <a:pt x="0" y="4376"/>
                  </a:moveTo>
                  <a:lnTo>
                    <a:pt x="0" y="17224"/>
                  </a:lnTo>
                  <a:lnTo>
                    <a:pt x="675" y="17224"/>
                  </a:lnTo>
                  <a:lnTo>
                    <a:pt x="675" y="4376"/>
                  </a:lnTo>
                  <a:close/>
                </a:path>
              </a:pathLst>
            </a:custGeom>
            <a:solidFill>
              <a:srgbClr val="00AD3B"/>
            </a:solidFill>
            <a:ln w="9525" cap="flat">
              <a:solidFill>
                <a:srgbClr val="FEF048"/>
              </a:solidFill>
              <a:prstDash val="solid"/>
              <a:round/>
            </a:ln>
            <a:effectLst/>
          </p:spPr>
          <p:txBody>
            <a:bodyPr wrap="square" lIns="50800" tIns="50800" rIns="50800" bIns="50800" numCol="1" anchor="ctr">
              <a:noAutofit/>
            </a:bodyPr>
            <a:lstStyle/>
            <a:p>
              <a:pPr marL="40639" marR="40639" defTabSz="914400">
                <a:defRPr sz="2400">
                  <a:solidFill>
                    <a:srgbClr val="FEF048"/>
                  </a:solidFill>
                  <a:uFill>
                    <a:solidFill>
                      <a:srgbClr val="FEF048"/>
                    </a:solidFill>
                  </a:uFill>
                  <a:latin typeface="+mn-lt"/>
                  <a:ea typeface="+mn-ea"/>
                  <a:cs typeface="+mn-cs"/>
                  <a:sym typeface="Times Roman"/>
                </a:defRPr>
              </a:pPr>
              <a:endParaRPr/>
            </a:p>
          </p:txBody>
        </p:sp>
        <p:sp>
          <p:nvSpPr>
            <p:cNvPr id="381" name="Shape"/>
            <p:cNvSpPr/>
            <p:nvPr/>
          </p:nvSpPr>
          <p:spPr>
            <a:xfrm>
              <a:off x="1497383" y="1387475"/>
              <a:ext cx="556687" cy="304800"/>
            </a:xfrm>
            <a:custGeom>
              <a:avLst/>
              <a:gdLst/>
              <a:ahLst/>
              <a:cxnLst>
                <a:cxn ang="0">
                  <a:pos x="wd2" y="hd2"/>
                </a:cxn>
                <a:cxn ang="5400000">
                  <a:pos x="wd2" y="hd2"/>
                </a:cxn>
                <a:cxn ang="10800000">
                  <a:pos x="wd2" y="hd2"/>
                </a:cxn>
                <a:cxn ang="16200000">
                  <a:pos x="wd2" y="hd2"/>
                </a:cxn>
              </a:cxnLst>
              <a:rect l="0" t="0" r="r" b="b"/>
              <a:pathLst>
                <a:path w="21600" h="21600" extrusionOk="0">
                  <a:moveTo>
                    <a:pt x="10396" y="0"/>
                  </a:moveTo>
                  <a:lnTo>
                    <a:pt x="10396" y="4376"/>
                  </a:lnTo>
                  <a:lnTo>
                    <a:pt x="3375" y="4376"/>
                  </a:lnTo>
                  <a:lnTo>
                    <a:pt x="3375" y="17224"/>
                  </a:lnTo>
                  <a:lnTo>
                    <a:pt x="10396" y="17224"/>
                  </a:lnTo>
                  <a:lnTo>
                    <a:pt x="10396" y="21600"/>
                  </a:lnTo>
                  <a:lnTo>
                    <a:pt x="21600" y="10800"/>
                  </a:lnTo>
                  <a:close/>
                  <a:moveTo>
                    <a:pt x="1350" y="4376"/>
                  </a:moveTo>
                  <a:lnTo>
                    <a:pt x="1350" y="17224"/>
                  </a:lnTo>
                  <a:lnTo>
                    <a:pt x="2700" y="17224"/>
                  </a:lnTo>
                  <a:lnTo>
                    <a:pt x="2700" y="4376"/>
                  </a:lnTo>
                  <a:close/>
                  <a:moveTo>
                    <a:pt x="0" y="4376"/>
                  </a:moveTo>
                  <a:lnTo>
                    <a:pt x="0" y="17224"/>
                  </a:lnTo>
                  <a:lnTo>
                    <a:pt x="675" y="17224"/>
                  </a:lnTo>
                  <a:lnTo>
                    <a:pt x="675" y="4376"/>
                  </a:lnTo>
                  <a:close/>
                </a:path>
              </a:pathLst>
            </a:custGeom>
            <a:solidFill>
              <a:srgbClr val="00AD3B"/>
            </a:solidFill>
            <a:ln w="9525" cap="flat">
              <a:solidFill>
                <a:srgbClr val="FEF048"/>
              </a:solidFill>
              <a:prstDash val="solid"/>
              <a:round/>
            </a:ln>
            <a:effectLst/>
          </p:spPr>
          <p:txBody>
            <a:bodyPr wrap="square" lIns="50800" tIns="50800" rIns="50800" bIns="50800" numCol="1" anchor="ctr">
              <a:noAutofit/>
            </a:bodyPr>
            <a:lstStyle/>
            <a:p>
              <a:pPr marL="40639" marR="40639" defTabSz="914400">
                <a:defRPr sz="2400">
                  <a:solidFill>
                    <a:srgbClr val="FEF048"/>
                  </a:solidFill>
                  <a:uFill>
                    <a:solidFill>
                      <a:srgbClr val="FEF048"/>
                    </a:solidFill>
                  </a:uFill>
                  <a:latin typeface="+mn-lt"/>
                  <a:ea typeface="+mn-ea"/>
                  <a:cs typeface="+mn-cs"/>
                  <a:sym typeface="Times Roman"/>
                </a:defRPr>
              </a:pPr>
              <a:endParaRPr/>
            </a:p>
          </p:txBody>
        </p:sp>
        <p:sp>
          <p:nvSpPr>
            <p:cNvPr id="382" name="Knowledge (answers to “how to” &amp; “what” questions)…"/>
            <p:cNvSpPr/>
            <p:nvPr/>
          </p:nvSpPr>
          <p:spPr>
            <a:xfrm>
              <a:off x="2115923" y="930275"/>
              <a:ext cx="1270001" cy="1270000"/>
            </a:xfrm>
            <a:prstGeom prst="line">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t">
              <a:spAutoFit/>
            </a:bodyPr>
            <a:lstStyle/>
            <a:p>
              <a:pPr marL="40639" marR="40639" defTabSz="914400">
                <a:buClr>
                  <a:srgbClr val="FEF048"/>
                </a:buClr>
                <a:buFont typeface="Times Roman"/>
                <a:defRPr sz="2400">
                  <a:solidFill>
                    <a:srgbClr val="FEF048"/>
                  </a:solidFill>
                  <a:uFill>
                    <a:solidFill>
                      <a:srgbClr val="FEF048"/>
                    </a:solidFill>
                  </a:uFill>
                  <a:latin typeface="+mn-lt"/>
                  <a:ea typeface="+mn-ea"/>
                  <a:cs typeface="+mn-cs"/>
                  <a:sym typeface="Times Roman"/>
                </a:defRPr>
              </a:pPr>
              <a:r>
                <a:t>Knowledge </a:t>
              </a:r>
              <a:r>
                <a:rPr sz="2000"/>
                <a:t>(answers to “how to” &amp; “what” questions)</a:t>
              </a:r>
            </a:p>
            <a:p>
              <a:pPr marL="40639" marR="40639" defTabSz="914400">
                <a:buClr>
                  <a:srgbClr val="FEF048"/>
                </a:buClr>
                <a:buFont typeface="Times Roman"/>
                <a:defRPr sz="2400">
                  <a:solidFill>
                    <a:srgbClr val="FEF048"/>
                  </a:solidFill>
                  <a:uFill>
                    <a:solidFill>
                      <a:srgbClr val="FEF048"/>
                    </a:solidFill>
                  </a:uFill>
                  <a:latin typeface="+mn-lt"/>
                  <a:ea typeface="+mn-ea"/>
                  <a:cs typeface="+mn-cs"/>
                  <a:sym typeface="Times Roman"/>
                </a:defRPr>
              </a:pPr>
              <a:r>
                <a:t>Understanding </a:t>
              </a:r>
              <a:r>
                <a:rPr sz="2000"/>
                <a:t>(answers to “why” questions)</a:t>
              </a:r>
            </a:p>
          </p:txBody>
        </p:sp>
      </p:grpSp>
      <p:sp>
        <p:nvSpPr>
          <p:cNvPr id="384" name="∴"/>
          <p:cNvSpPr txBox="1"/>
          <p:nvPr/>
        </p:nvSpPr>
        <p:spPr>
          <a:xfrm>
            <a:off x="722312" y="3930650"/>
            <a:ext cx="1308101" cy="14478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lvl1pPr marL="40639" marR="40639" defTabSz="914400">
              <a:spcBef>
                <a:spcPts val="6400"/>
              </a:spcBef>
              <a:buClr>
                <a:srgbClr val="FEF048"/>
              </a:buClr>
              <a:buFont typeface="Times Roman"/>
              <a:defRPr sz="10600">
                <a:solidFill>
                  <a:srgbClr val="FEF048"/>
                </a:solidFill>
                <a:uFill>
                  <a:solidFill>
                    <a:srgbClr val="FEF048"/>
                  </a:solidFill>
                </a:uFill>
                <a:latin typeface="Symbol"/>
                <a:ea typeface="Symbol"/>
                <a:cs typeface="Symbol"/>
                <a:sym typeface="Symbol"/>
              </a:defRPr>
            </a:lvl1pPr>
          </a:lstStyle>
          <a:p>
            <a:pPr>
              <a:defRPr>
                <a:latin typeface="+mn-lt"/>
                <a:ea typeface="+mn-ea"/>
                <a:cs typeface="+mn-cs"/>
                <a:sym typeface="Times Roman"/>
              </a:defRPr>
            </a:pPr>
            <a:r>
              <a:rPr>
                <a:latin typeface="Symbol"/>
                <a:ea typeface="Symbol"/>
                <a:cs typeface="Symbol"/>
                <a:sym typeface="Symbol"/>
              </a:rPr>
              <a:t>\</a:t>
            </a:r>
          </a:p>
        </p:txBody>
      </p:sp>
      <p:sp>
        <p:nvSpPr>
          <p:cNvPr id="385" name="in order to both know and understand…"/>
          <p:cNvSpPr txBox="1"/>
          <p:nvPr/>
        </p:nvSpPr>
        <p:spPr>
          <a:xfrm>
            <a:off x="2459037" y="4219575"/>
            <a:ext cx="4598651" cy="1206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p>
            <a:pPr marL="40639" marR="40639" defTabSz="914400">
              <a:buClr>
                <a:srgbClr val="FEF048"/>
              </a:buClr>
              <a:buFont typeface="Times Roman"/>
              <a:defRPr sz="2400">
                <a:solidFill>
                  <a:srgbClr val="FEF048"/>
                </a:solidFill>
                <a:uFill>
                  <a:solidFill>
                    <a:srgbClr val="FEF048"/>
                  </a:solidFill>
                </a:uFill>
                <a:latin typeface="+mn-lt"/>
                <a:ea typeface="+mn-ea"/>
                <a:cs typeface="+mn-cs"/>
                <a:sym typeface="Times Roman"/>
              </a:defRPr>
            </a:pPr>
            <a:r>
              <a:t>in order to both </a:t>
            </a:r>
            <a:r>
              <a:rPr i="1">
                <a:latin typeface="Gill Sans"/>
                <a:ea typeface="Gill Sans"/>
                <a:cs typeface="Gill Sans"/>
                <a:sym typeface="Gill Sans"/>
              </a:rPr>
              <a:t>know</a:t>
            </a:r>
            <a:r>
              <a:t> and </a:t>
            </a:r>
            <a:r>
              <a:rPr i="1">
                <a:latin typeface="Gill Sans"/>
                <a:ea typeface="Gill Sans"/>
                <a:cs typeface="Gill Sans"/>
                <a:sym typeface="Gill Sans"/>
              </a:rPr>
              <a:t>understand</a:t>
            </a:r>
            <a:endParaRPr i="1"/>
          </a:p>
          <a:p>
            <a:pPr marL="40639" marR="40639" defTabSz="914400">
              <a:buClr>
                <a:srgbClr val="FEF048"/>
              </a:buClr>
              <a:buFont typeface="Times Roman"/>
              <a:defRPr sz="2400">
                <a:solidFill>
                  <a:srgbClr val="FEF048"/>
                </a:solidFill>
                <a:uFill>
                  <a:solidFill>
                    <a:srgbClr val="FEF048"/>
                  </a:solidFill>
                </a:uFill>
                <a:latin typeface="+mn-lt"/>
                <a:ea typeface="+mn-ea"/>
                <a:cs typeface="+mn-cs"/>
                <a:sym typeface="Times Roman"/>
              </a:defRPr>
            </a:pPr>
            <a:r>
              <a:t>our environment, we must use</a:t>
            </a:r>
          </a:p>
          <a:p>
            <a:pPr marL="40639" marR="40639" defTabSz="914400">
              <a:buClr>
                <a:srgbClr val="FEF048"/>
              </a:buClr>
              <a:buFont typeface="Times Roman"/>
              <a:defRPr sz="2400">
                <a:solidFill>
                  <a:srgbClr val="FEF048"/>
                </a:solidFill>
                <a:uFill>
                  <a:solidFill>
                    <a:srgbClr val="FEF048"/>
                  </a:solidFill>
                </a:uFill>
                <a:latin typeface="+mn-lt"/>
                <a:ea typeface="+mn-ea"/>
                <a:cs typeface="+mn-cs"/>
                <a:sym typeface="Times Roman"/>
              </a:defRPr>
            </a:pPr>
            <a:r>
              <a:rPr b="1"/>
              <a:t>analysis </a:t>
            </a:r>
            <a:r>
              <a:t>and </a:t>
            </a:r>
            <a:r>
              <a:rPr b="1"/>
              <a:t>synthesis</a:t>
            </a:r>
          </a:p>
        </p:txBody>
      </p:sp>
      <p:grpSp>
        <p:nvGrpSpPr>
          <p:cNvPr id="388" name="Group"/>
          <p:cNvGrpSpPr/>
          <p:nvPr/>
        </p:nvGrpSpPr>
        <p:grpSpPr>
          <a:xfrm>
            <a:off x="2459037" y="5499100"/>
            <a:ext cx="6072347" cy="1081088"/>
            <a:chOff x="0" y="0"/>
            <a:chExt cx="6072346" cy="1081087"/>
          </a:xfrm>
        </p:grpSpPr>
        <p:sp>
          <p:nvSpPr>
            <p:cNvPr id="386" name="Shape"/>
            <p:cNvSpPr/>
            <p:nvPr/>
          </p:nvSpPr>
          <p:spPr>
            <a:xfrm>
              <a:off x="777875" y="0"/>
              <a:ext cx="1295400" cy="609600"/>
            </a:xfrm>
            <a:custGeom>
              <a:avLst/>
              <a:gdLst/>
              <a:ahLst/>
              <a:cxnLst>
                <a:cxn ang="0">
                  <a:pos x="wd2" y="hd2"/>
                </a:cxn>
                <a:cxn ang="5400000">
                  <a:pos x="wd2" y="hd2"/>
                </a:cxn>
                <a:cxn ang="10800000">
                  <a:pos x="wd2" y="hd2"/>
                </a:cxn>
                <a:cxn ang="16200000">
                  <a:pos x="wd2" y="hd2"/>
                </a:cxn>
              </a:cxnLst>
              <a:rect l="0" t="0" r="r" b="b"/>
              <a:pathLst>
                <a:path w="21600" h="21600" extrusionOk="0">
                  <a:moveTo>
                    <a:pt x="0" y="12188"/>
                  </a:moveTo>
                  <a:lnTo>
                    <a:pt x="7232" y="12188"/>
                  </a:lnTo>
                  <a:lnTo>
                    <a:pt x="7232" y="0"/>
                  </a:lnTo>
                  <a:lnTo>
                    <a:pt x="14368" y="0"/>
                  </a:lnTo>
                  <a:lnTo>
                    <a:pt x="14368" y="12188"/>
                  </a:lnTo>
                  <a:lnTo>
                    <a:pt x="21600" y="12188"/>
                  </a:lnTo>
                  <a:lnTo>
                    <a:pt x="10800" y="21600"/>
                  </a:lnTo>
                  <a:close/>
                </a:path>
              </a:pathLst>
            </a:custGeom>
            <a:solidFill>
              <a:srgbClr val="00AD3B"/>
            </a:solidFill>
            <a:ln w="9525" cap="flat">
              <a:solidFill>
                <a:srgbClr val="FEF048"/>
              </a:solidFill>
              <a:prstDash val="solid"/>
              <a:round/>
            </a:ln>
            <a:effectLst/>
          </p:spPr>
          <p:txBody>
            <a:bodyPr wrap="square" lIns="50800" tIns="50800" rIns="50800" bIns="50800" numCol="1" anchor="ctr">
              <a:noAutofit/>
            </a:bodyPr>
            <a:lstStyle/>
            <a:p>
              <a:pPr marL="40639" marR="40639" defTabSz="914400">
                <a:defRPr sz="2400">
                  <a:solidFill>
                    <a:srgbClr val="FEF048"/>
                  </a:solidFill>
                  <a:uFill>
                    <a:solidFill>
                      <a:srgbClr val="FEF048"/>
                    </a:solidFill>
                  </a:uFill>
                  <a:latin typeface="+mn-lt"/>
                  <a:ea typeface="+mn-ea"/>
                  <a:cs typeface="+mn-cs"/>
                  <a:sym typeface="Times Roman"/>
                </a:defRPr>
              </a:pPr>
              <a:endParaRPr/>
            </a:p>
          </p:txBody>
        </p:sp>
        <p:sp>
          <p:nvSpPr>
            <p:cNvPr id="387" name="analysis + synthesis = Systems Thinking"/>
            <p:cNvSpPr txBox="1"/>
            <p:nvPr/>
          </p:nvSpPr>
          <p:spPr>
            <a:xfrm>
              <a:off x="0" y="547687"/>
              <a:ext cx="6072347" cy="5334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t">
              <a:spAutoFit/>
            </a:bodyPr>
            <a:lstStyle/>
            <a:p>
              <a:pPr marL="40639" marR="40639" defTabSz="914400">
                <a:buClr>
                  <a:srgbClr val="FEF048"/>
                </a:buClr>
                <a:buFont typeface="Times Roman"/>
                <a:defRPr sz="2400">
                  <a:solidFill>
                    <a:srgbClr val="FEF048"/>
                  </a:solidFill>
                  <a:uFill>
                    <a:solidFill>
                      <a:srgbClr val="FEF048"/>
                    </a:solidFill>
                  </a:uFill>
                  <a:latin typeface="+mn-lt"/>
                  <a:ea typeface="+mn-ea"/>
                  <a:cs typeface="+mn-cs"/>
                  <a:sym typeface="Times Roman"/>
                </a:defRPr>
              </a:pPr>
              <a:r>
                <a:rPr sz="2800"/>
                <a:t>analysis + synthesis = </a:t>
              </a:r>
              <a:r>
                <a:rPr sz="2800" b="1"/>
                <a:t>Systems Thinking</a:t>
              </a:r>
            </a:p>
          </p:txBody>
        </p:sp>
      </p:grpSp>
    </p:spTree>
  </p:cSld>
  <p:clrMapOvr>
    <a:masterClrMapping/>
  </p:clrMapOvr>
  <mc:AlternateContent xmlns:mc="http://schemas.openxmlformats.org/markup-compatibility/2006" xmlns:p14="http://schemas.microsoft.com/office/powerpoint/2010/main">
    <mc:Choice Requires="p14">
      <p:transition spd="med" p14:dur="600">
        <p14:prism dir="u"/>
      </p:transition>
    </mc:Choice>
    <mc:Fallback xmlns:a14="http://schemas.microsoft.com/office/drawing/2010/main" xmlns:m="http://schemas.openxmlformats.org/officeDocument/2006/math" xmlns="">
      <p:transition spd="fast">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8" fill="hold" grpId="1" nodeType="clickEffect">
                                  <p:stCondLst>
                                    <p:cond delay="0"/>
                                  </p:stCondLst>
                                  <p:iterate>
                                    <p:tmAbs val="0"/>
                                  </p:iterate>
                                  <p:childTnLst>
                                    <p:set>
                                      <p:cBhvr>
                                        <p:cTn id="6" fill="hold"/>
                                        <p:tgtEl>
                                          <p:spTgt spid="377"/>
                                        </p:tgtEl>
                                        <p:attrNameLst>
                                          <p:attrName>style.visibility</p:attrName>
                                        </p:attrNameLst>
                                      </p:cBhvr>
                                      <p:to>
                                        <p:strVal val="visible"/>
                                      </p:to>
                                    </p:set>
                                    <p:animEffect transition="in" filter="wipe(left)">
                                      <p:cBhvr>
                                        <p:cTn id="7" dur="500"/>
                                        <p:tgtEl>
                                          <p:spTgt spid="37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2" nodeType="clickEffect">
                                  <p:stCondLst>
                                    <p:cond delay="0"/>
                                  </p:stCondLst>
                                  <p:iterate>
                                    <p:tmAbs val="0"/>
                                  </p:iterate>
                                  <p:childTnLst>
                                    <p:set>
                                      <p:cBhvr>
                                        <p:cTn id="11" fill="hold"/>
                                        <p:tgtEl>
                                          <p:spTgt spid="383"/>
                                        </p:tgtEl>
                                        <p:attrNameLst>
                                          <p:attrName>style.visibility</p:attrName>
                                        </p:attrNameLst>
                                      </p:cBhvr>
                                      <p:to>
                                        <p:strVal val="visible"/>
                                      </p:to>
                                    </p:set>
                                    <p:animEffect transition="in" filter="wipe(left)">
                                      <p:cBhvr>
                                        <p:cTn id="12" dur="500"/>
                                        <p:tgtEl>
                                          <p:spTgt spid="38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3" nodeType="clickEffect">
                                  <p:stCondLst>
                                    <p:cond delay="0"/>
                                  </p:stCondLst>
                                  <p:iterate>
                                    <p:tmAbs val="0"/>
                                  </p:iterate>
                                  <p:childTnLst>
                                    <p:set>
                                      <p:cBhvr>
                                        <p:cTn id="16" fill="hold"/>
                                        <p:tgtEl>
                                          <p:spTgt spid="384">
                                            <p:bg/>
                                          </p:spTgt>
                                        </p:tgtEl>
                                        <p:attrNameLst>
                                          <p:attrName>style.visibility</p:attrName>
                                        </p:attrNameLst>
                                      </p:cBhvr>
                                      <p:to>
                                        <p:strVal val="visible"/>
                                      </p:to>
                                    </p:set>
                                    <p:animEffect transition="in" filter="wipe(left)">
                                      <p:cBhvr>
                                        <p:cTn id="17" dur="500"/>
                                        <p:tgtEl>
                                          <p:spTgt spid="384">
                                            <p:bg/>
                                          </p:spTgt>
                                        </p:tgtEl>
                                      </p:cBhvr>
                                    </p:animEffect>
                                  </p:childTnLst>
                                </p:cTn>
                              </p:par>
                              <p:par>
                                <p:cTn id="18" presetID="22" presetClass="entr" presetSubtype="8" fill="hold" grpId="3" nodeType="withEffect">
                                  <p:stCondLst>
                                    <p:cond delay="0"/>
                                  </p:stCondLst>
                                  <p:iterate>
                                    <p:tmAbs val="0"/>
                                  </p:iterate>
                                  <p:childTnLst>
                                    <p:set>
                                      <p:cBhvr>
                                        <p:cTn id="19" fill="hold"/>
                                        <p:tgtEl>
                                          <p:spTgt spid="384">
                                            <p:txEl>
                                              <p:pRg st="0" end="0"/>
                                            </p:txEl>
                                          </p:spTgt>
                                        </p:tgtEl>
                                        <p:attrNameLst>
                                          <p:attrName>style.visibility</p:attrName>
                                        </p:attrNameLst>
                                      </p:cBhvr>
                                      <p:to>
                                        <p:strVal val="visible"/>
                                      </p:to>
                                    </p:set>
                                    <p:animEffect transition="in" filter="wipe(left)">
                                      <p:cBhvr>
                                        <p:cTn id="20" dur="500"/>
                                        <p:tgtEl>
                                          <p:spTgt spid="384">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4" nodeType="clickEffect">
                                  <p:stCondLst>
                                    <p:cond delay="0"/>
                                  </p:stCondLst>
                                  <p:iterate>
                                    <p:tmAbs val="0"/>
                                  </p:iterate>
                                  <p:childTnLst>
                                    <p:set>
                                      <p:cBhvr>
                                        <p:cTn id="24" fill="hold"/>
                                        <p:tgtEl>
                                          <p:spTgt spid="385"/>
                                        </p:tgtEl>
                                        <p:attrNameLst>
                                          <p:attrName>style.visibility</p:attrName>
                                        </p:attrNameLst>
                                      </p:cBhvr>
                                      <p:to>
                                        <p:strVal val="visible"/>
                                      </p:to>
                                    </p:set>
                                    <p:animEffect transition="in" filter="wipe(left)">
                                      <p:cBhvr>
                                        <p:cTn id="25" dur="500"/>
                                        <p:tgtEl>
                                          <p:spTgt spid="38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5" nodeType="clickEffect">
                                  <p:stCondLst>
                                    <p:cond delay="0"/>
                                  </p:stCondLst>
                                  <p:iterate>
                                    <p:tmAbs val="0"/>
                                  </p:iterate>
                                  <p:childTnLst>
                                    <p:set>
                                      <p:cBhvr>
                                        <p:cTn id="29" fill="hold"/>
                                        <p:tgtEl>
                                          <p:spTgt spid="388"/>
                                        </p:tgtEl>
                                        <p:attrNameLst>
                                          <p:attrName>style.visibility</p:attrName>
                                        </p:attrNameLst>
                                      </p:cBhvr>
                                      <p:to>
                                        <p:strVal val="visible"/>
                                      </p:to>
                                    </p:set>
                                    <p:animEffect transition="in" filter="wipe(left)">
                                      <p:cBhvr>
                                        <p:cTn id="30" dur="500"/>
                                        <p:tgtEl>
                                          <p:spTgt spid="3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7" grpId="1" animBg="1" advAuto="0"/>
      <p:bldP spid="383" grpId="2" animBg="1" advAuto="0"/>
      <p:bldP spid="384" grpId="3" build="p" bldLvl="5" animBg="1" advAuto="0"/>
      <p:bldP spid="385" grpId="4" animBg="1" advAuto="0"/>
      <p:bldP spid="388" grpId="5" animBg="1" advAuto="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8" name="image.jpg" descr="image.jpg"/>
          <p:cNvPicPr>
            <a:picLocks noChangeAspect="1"/>
          </p:cNvPicPr>
          <p:nvPr/>
        </p:nvPicPr>
        <p:blipFill>
          <a:blip r:embed="rId2"/>
          <a:srcRect l="13214" t="8085" r="19668" b="16625"/>
          <a:stretch>
            <a:fillRect/>
          </a:stretch>
        </p:blipFill>
        <p:spPr>
          <a:xfrm>
            <a:off x="1676400" y="-1"/>
            <a:ext cx="6096000" cy="6858001"/>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p:pull/>
      </p:transition>
    </mc:Choice>
    <mc:Fallback xmlns:a14="http://schemas.microsoft.com/office/drawing/2010/main" xmlns:m="http://schemas.openxmlformats.org/officeDocument/2006/math" xmlns="">
      <p:transition spd="fast">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4" name="Group"/>
          <p:cNvGrpSpPr/>
          <p:nvPr/>
        </p:nvGrpSpPr>
        <p:grpSpPr>
          <a:xfrm>
            <a:off x="6834187" y="3976687"/>
            <a:ext cx="1173958" cy="687388"/>
            <a:chOff x="0" y="0"/>
            <a:chExt cx="1173956" cy="687387"/>
          </a:xfrm>
        </p:grpSpPr>
        <p:sp>
          <p:nvSpPr>
            <p:cNvPr id="400" name="Answers to ..."/>
            <p:cNvSpPr/>
            <p:nvPr/>
          </p:nvSpPr>
          <p:spPr>
            <a:xfrm>
              <a:off x="0" y="0"/>
              <a:ext cx="965200" cy="304800"/>
            </a:xfrm>
            <a:prstGeom prst="rect">
              <a:avLst/>
            </a:prstGeom>
            <a:noFill/>
            <a:ln w="3175" cap="flat">
              <a:solidFill>
                <a:srgbClr val="000000"/>
              </a:solidFill>
              <a:prstDash val="solid"/>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defTabSz="914400">
                <a:buClr>
                  <a:srgbClr val="00D6EC"/>
                </a:buClr>
                <a:buFont typeface="Helvetica"/>
                <a:defRPr sz="1000">
                  <a:solidFill>
                    <a:srgbClr val="00D6EC"/>
                  </a:solidFill>
                  <a:uFill>
                    <a:solidFill>
                      <a:srgbClr val="00D6EC"/>
                    </a:solidFill>
                  </a:uFill>
                </a:defRPr>
              </a:lvl1pPr>
            </a:lstStyle>
            <a:p>
              <a:pPr>
                <a:defRPr sz="2400">
                  <a:solidFill>
                    <a:srgbClr val="FEF048"/>
                  </a:solidFill>
                  <a:uFill>
                    <a:solidFill>
                      <a:srgbClr val="FEF048"/>
                    </a:solidFill>
                  </a:uFill>
                  <a:latin typeface="+mn-lt"/>
                  <a:ea typeface="+mn-ea"/>
                  <a:cs typeface="+mn-cs"/>
                  <a:sym typeface="Times Roman"/>
                </a:defRPr>
              </a:pPr>
              <a:r>
                <a:rPr sz="1000">
                  <a:solidFill>
                    <a:srgbClr val="00D6EC"/>
                  </a:solidFill>
                  <a:uFill>
                    <a:solidFill>
                      <a:srgbClr val="00D6EC"/>
                    </a:solidFill>
                  </a:uFill>
                  <a:latin typeface="Helvetica"/>
                  <a:ea typeface="Helvetica"/>
                  <a:cs typeface="Helvetica"/>
                  <a:sym typeface="Helvetica"/>
                </a:rPr>
                <a:t>Answers to ...</a:t>
              </a:r>
            </a:p>
          </p:txBody>
        </p:sp>
        <p:sp>
          <p:nvSpPr>
            <p:cNvPr id="401" name="- how?"/>
            <p:cNvSpPr/>
            <p:nvPr/>
          </p:nvSpPr>
          <p:spPr>
            <a:xfrm>
              <a:off x="4762" y="134937"/>
              <a:ext cx="533401" cy="279401"/>
            </a:xfrm>
            <a:prstGeom prst="rect">
              <a:avLst/>
            </a:prstGeom>
            <a:noFill/>
            <a:ln w="3175" cap="flat">
              <a:solidFill>
                <a:srgbClr val="000000"/>
              </a:solidFill>
              <a:prstDash val="solid"/>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defTabSz="914400">
                <a:buClr>
                  <a:srgbClr val="00D6EC"/>
                </a:buClr>
                <a:buFont typeface="Helvetica"/>
                <a:defRPr sz="1000" i="1">
                  <a:solidFill>
                    <a:srgbClr val="00D6EC"/>
                  </a:solidFill>
                  <a:uFill>
                    <a:solidFill>
                      <a:srgbClr val="00D6EC"/>
                    </a:solidFill>
                  </a:uFill>
                </a:defRPr>
              </a:lvl1pPr>
            </a:lstStyle>
            <a:p>
              <a:pPr>
                <a:defRPr sz="2400" i="0">
                  <a:solidFill>
                    <a:srgbClr val="FEF048"/>
                  </a:solidFill>
                  <a:uFill>
                    <a:solidFill>
                      <a:srgbClr val="FEF048"/>
                    </a:solidFill>
                  </a:uFill>
                  <a:latin typeface="+mn-lt"/>
                  <a:ea typeface="+mn-ea"/>
                  <a:cs typeface="+mn-cs"/>
                  <a:sym typeface="Times Roman"/>
                </a:defRPr>
              </a:pPr>
              <a:r>
                <a:rPr sz="1000" i="1">
                  <a:solidFill>
                    <a:srgbClr val="00D6EC"/>
                  </a:solidFill>
                  <a:uFill>
                    <a:solidFill>
                      <a:srgbClr val="00D6EC"/>
                    </a:solidFill>
                  </a:uFill>
                  <a:latin typeface="Helvetica"/>
                  <a:ea typeface="Helvetica"/>
                  <a:cs typeface="Helvetica"/>
                  <a:sym typeface="Helvetica"/>
                </a:rPr>
                <a:t>- how?</a:t>
              </a:r>
            </a:p>
          </p:txBody>
        </p:sp>
        <p:sp>
          <p:nvSpPr>
            <p:cNvPr id="402" name="- how to?"/>
            <p:cNvSpPr/>
            <p:nvPr/>
          </p:nvSpPr>
          <p:spPr>
            <a:xfrm>
              <a:off x="2381" y="271462"/>
              <a:ext cx="698501" cy="228601"/>
            </a:xfrm>
            <a:prstGeom prst="rect">
              <a:avLst/>
            </a:prstGeom>
            <a:noFill/>
            <a:ln w="3175" cap="flat">
              <a:solidFill>
                <a:srgbClr val="000000"/>
              </a:solidFill>
              <a:prstDash val="solid"/>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defTabSz="914400">
                <a:buClr>
                  <a:srgbClr val="00D6EC"/>
                </a:buClr>
                <a:buFont typeface="Helvetica"/>
                <a:defRPr sz="1000" i="1">
                  <a:solidFill>
                    <a:srgbClr val="00D6EC"/>
                  </a:solidFill>
                  <a:uFill>
                    <a:solidFill>
                      <a:srgbClr val="00D6EC"/>
                    </a:solidFill>
                  </a:uFill>
                </a:defRPr>
              </a:lvl1pPr>
            </a:lstStyle>
            <a:p>
              <a:pPr>
                <a:defRPr sz="2400" i="0">
                  <a:solidFill>
                    <a:srgbClr val="FEF048"/>
                  </a:solidFill>
                  <a:uFill>
                    <a:solidFill>
                      <a:srgbClr val="FEF048"/>
                    </a:solidFill>
                  </a:uFill>
                  <a:latin typeface="+mn-lt"/>
                  <a:ea typeface="+mn-ea"/>
                  <a:cs typeface="+mn-cs"/>
                  <a:sym typeface="Times Roman"/>
                </a:defRPr>
              </a:pPr>
              <a:r>
                <a:rPr sz="1000" i="1">
                  <a:solidFill>
                    <a:srgbClr val="00D6EC"/>
                  </a:solidFill>
                  <a:uFill>
                    <a:solidFill>
                      <a:srgbClr val="00D6EC"/>
                    </a:solidFill>
                  </a:uFill>
                  <a:latin typeface="Helvetica"/>
                  <a:ea typeface="Helvetica"/>
                  <a:cs typeface="Helvetica"/>
                  <a:sym typeface="Helvetica"/>
                </a:rPr>
                <a:t>- how to?</a:t>
              </a:r>
            </a:p>
          </p:txBody>
        </p:sp>
        <p:sp>
          <p:nvSpPr>
            <p:cNvPr id="403" name="... type questions"/>
            <p:cNvSpPr/>
            <p:nvPr/>
          </p:nvSpPr>
          <p:spPr>
            <a:xfrm>
              <a:off x="5556" y="407987"/>
              <a:ext cx="1168401" cy="279401"/>
            </a:xfrm>
            <a:prstGeom prst="rect">
              <a:avLst/>
            </a:prstGeom>
            <a:noFill/>
            <a:ln w="3175" cap="flat">
              <a:solidFill>
                <a:srgbClr val="000000"/>
              </a:solidFill>
              <a:prstDash val="solid"/>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defTabSz="914400">
                <a:buClr>
                  <a:srgbClr val="00D6EC"/>
                </a:buClr>
                <a:buFont typeface="Helvetica"/>
                <a:defRPr sz="1000">
                  <a:solidFill>
                    <a:srgbClr val="00D6EC"/>
                  </a:solidFill>
                  <a:uFill>
                    <a:solidFill>
                      <a:srgbClr val="00D6EC"/>
                    </a:solidFill>
                  </a:uFill>
                </a:defRPr>
              </a:lvl1pPr>
            </a:lstStyle>
            <a:p>
              <a:pPr>
                <a:defRPr sz="2400">
                  <a:solidFill>
                    <a:srgbClr val="FEF048"/>
                  </a:solidFill>
                  <a:uFill>
                    <a:solidFill>
                      <a:srgbClr val="FEF048"/>
                    </a:solidFill>
                  </a:uFill>
                  <a:latin typeface="+mn-lt"/>
                  <a:ea typeface="+mn-ea"/>
                  <a:cs typeface="+mn-cs"/>
                  <a:sym typeface="Times Roman"/>
                </a:defRPr>
              </a:pPr>
              <a:r>
                <a:rPr sz="1000">
                  <a:solidFill>
                    <a:srgbClr val="00D6EC"/>
                  </a:solidFill>
                  <a:uFill>
                    <a:solidFill>
                      <a:srgbClr val="00D6EC"/>
                    </a:solidFill>
                  </a:uFill>
                  <a:latin typeface="Helvetica"/>
                  <a:ea typeface="Helvetica"/>
                  <a:cs typeface="Helvetica"/>
                  <a:sym typeface="Helvetica"/>
                </a:rPr>
                <a:t>... type questions</a:t>
              </a:r>
            </a:p>
          </p:txBody>
        </p:sp>
      </p:grpSp>
      <p:grpSp>
        <p:nvGrpSpPr>
          <p:cNvPr id="409" name="Group"/>
          <p:cNvGrpSpPr/>
          <p:nvPr/>
        </p:nvGrpSpPr>
        <p:grpSpPr>
          <a:xfrm>
            <a:off x="6355556" y="5959475"/>
            <a:ext cx="1093789" cy="736600"/>
            <a:chOff x="0" y="0"/>
            <a:chExt cx="1093787" cy="736600"/>
          </a:xfrm>
        </p:grpSpPr>
        <p:sp>
          <p:nvSpPr>
            <p:cNvPr id="405" name="Elements of"/>
            <p:cNvSpPr/>
            <p:nvPr/>
          </p:nvSpPr>
          <p:spPr>
            <a:xfrm>
              <a:off x="0" y="0"/>
              <a:ext cx="838200" cy="266700"/>
            </a:xfrm>
            <a:prstGeom prst="rect">
              <a:avLst/>
            </a:prstGeom>
            <a:noFill/>
            <a:ln w="3175" cap="flat">
              <a:solidFill>
                <a:srgbClr val="000000"/>
              </a:solidFill>
              <a:prstDash val="solid"/>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defTabSz="914400">
                <a:buClr>
                  <a:srgbClr val="00D6EC"/>
                </a:buClr>
                <a:buFont typeface="Helvetica"/>
                <a:defRPr sz="1000">
                  <a:solidFill>
                    <a:srgbClr val="00D6EC"/>
                  </a:solidFill>
                  <a:uFill>
                    <a:solidFill>
                      <a:srgbClr val="00D6EC"/>
                    </a:solidFill>
                  </a:uFill>
                </a:defRPr>
              </a:lvl1pPr>
            </a:lstStyle>
            <a:p>
              <a:pPr>
                <a:defRPr sz="2400">
                  <a:solidFill>
                    <a:srgbClr val="FEF048"/>
                  </a:solidFill>
                  <a:uFill>
                    <a:solidFill>
                      <a:srgbClr val="FEF048"/>
                    </a:solidFill>
                  </a:uFill>
                  <a:latin typeface="+mn-lt"/>
                  <a:ea typeface="+mn-ea"/>
                  <a:cs typeface="+mn-cs"/>
                  <a:sym typeface="Times Roman"/>
                </a:defRPr>
              </a:pPr>
              <a:r>
                <a:rPr sz="1000">
                  <a:solidFill>
                    <a:srgbClr val="00D6EC"/>
                  </a:solidFill>
                  <a:uFill>
                    <a:solidFill>
                      <a:srgbClr val="00D6EC"/>
                    </a:solidFill>
                  </a:uFill>
                  <a:latin typeface="Helvetica"/>
                  <a:ea typeface="Helvetica"/>
                  <a:cs typeface="Helvetica"/>
                  <a:sym typeface="Helvetica"/>
                </a:rPr>
                <a:t>Elements of</a:t>
              </a:r>
            </a:p>
          </p:txBody>
        </p:sp>
        <p:sp>
          <p:nvSpPr>
            <p:cNvPr id="406" name="information"/>
            <p:cNvSpPr/>
            <p:nvPr/>
          </p:nvSpPr>
          <p:spPr>
            <a:xfrm>
              <a:off x="2380" y="134937"/>
              <a:ext cx="1028701" cy="254001"/>
            </a:xfrm>
            <a:prstGeom prst="rect">
              <a:avLst/>
            </a:prstGeom>
            <a:noFill/>
            <a:ln w="3175" cap="flat">
              <a:solidFill>
                <a:srgbClr val="000000"/>
              </a:solidFill>
              <a:prstDash val="solid"/>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defTabSz="914400">
                <a:buClr>
                  <a:srgbClr val="00D6EC"/>
                </a:buClr>
                <a:buFont typeface="Helvetica"/>
                <a:defRPr sz="1000">
                  <a:solidFill>
                    <a:srgbClr val="00D6EC"/>
                  </a:solidFill>
                  <a:uFill>
                    <a:solidFill>
                      <a:srgbClr val="00D6EC"/>
                    </a:solidFill>
                  </a:uFill>
                </a:defRPr>
              </a:lvl1pPr>
            </a:lstStyle>
            <a:p>
              <a:pPr>
                <a:defRPr sz="2400">
                  <a:solidFill>
                    <a:srgbClr val="FEF048"/>
                  </a:solidFill>
                  <a:uFill>
                    <a:solidFill>
                      <a:srgbClr val="FEF048"/>
                    </a:solidFill>
                  </a:uFill>
                  <a:latin typeface="+mn-lt"/>
                  <a:ea typeface="+mn-ea"/>
                  <a:cs typeface="+mn-cs"/>
                  <a:sym typeface="Times Roman"/>
                </a:defRPr>
              </a:pPr>
              <a:r>
                <a:rPr sz="1000">
                  <a:solidFill>
                    <a:srgbClr val="00D6EC"/>
                  </a:solidFill>
                  <a:uFill>
                    <a:solidFill>
                      <a:srgbClr val="00D6EC"/>
                    </a:solidFill>
                  </a:uFill>
                  <a:latin typeface="Helvetica"/>
                  <a:ea typeface="Helvetica"/>
                  <a:cs typeface="Helvetica"/>
                  <a:sym typeface="Helvetica"/>
                </a:rPr>
                <a:t>information</a:t>
              </a:r>
            </a:p>
          </p:txBody>
        </p:sp>
        <p:sp>
          <p:nvSpPr>
            <p:cNvPr id="407" name="without context"/>
            <p:cNvSpPr/>
            <p:nvPr/>
          </p:nvSpPr>
          <p:spPr>
            <a:xfrm>
              <a:off x="1587" y="271462"/>
              <a:ext cx="1092201" cy="279401"/>
            </a:xfrm>
            <a:prstGeom prst="rect">
              <a:avLst/>
            </a:prstGeom>
            <a:noFill/>
            <a:ln w="3175" cap="flat">
              <a:solidFill>
                <a:srgbClr val="000000"/>
              </a:solidFill>
              <a:prstDash val="solid"/>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defTabSz="914400">
                <a:buClr>
                  <a:srgbClr val="00D6EC"/>
                </a:buClr>
                <a:buFont typeface="Helvetica"/>
                <a:defRPr sz="1000">
                  <a:solidFill>
                    <a:srgbClr val="00D6EC"/>
                  </a:solidFill>
                  <a:uFill>
                    <a:solidFill>
                      <a:srgbClr val="00D6EC"/>
                    </a:solidFill>
                  </a:uFill>
                </a:defRPr>
              </a:lvl1pPr>
            </a:lstStyle>
            <a:p>
              <a:pPr>
                <a:defRPr sz="2400">
                  <a:solidFill>
                    <a:srgbClr val="FEF048"/>
                  </a:solidFill>
                  <a:uFill>
                    <a:solidFill>
                      <a:srgbClr val="FEF048"/>
                    </a:solidFill>
                  </a:uFill>
                  <a:latin typeface="+mn-lt"/>
                  <a:ea typeface="+mn-ea"/>
                  <a:cs typeface="+mn-cs"/>
                  <a:sym typeface="Times Roman"/>
                </a:defRPr>
              </a:pPr>
              <a:r>
                <a:rPr sz="1000">
                  <a:solidFill>
                    <a:srgbClr val="00D6EC"/>
                  </a:solidFill>
                  <a:uFill>
                    <a:solidFill>
                      <a:srgbClr val="00D6EC"/>
                    </a:solidFill>
                  </a:uFill>
                  <a:latin typeface="Helvetica"/>
                  <a:ea typeface="Helvetica"/>
                  <a:cs typeface="Helvetica"/>
                  <a:sym typeface="Helvetica"/>
                </a:rPr>
                <a:t>without context</a:t>
              </a:r>
            </a:p>
          </p:txBody>
        </p:sp>
        <p:sp>
          <p:nvSpPr>
            <p:cNvPr id="408" name="&quot;factoids&quot;"/>
            <p:cNvSpPr/>
            <p:nvPr/>
          </p:nvSpPr>
          <p:spPr>
            <a:xfrm>
              <a:off x="184150" y="406400"/>
              <a:ext cx="749300" cy="330200"/>
            </a:xfrm>
            <a:prstGeom prst="rect">
              <a:avLst/>
            </a:prstGeom>
            <a:noFill/>
            <a:ln w="3175" cap="flat">
              <a:solidFill>
                <a:srgbClr val="000000"/>
              </a:solidFill>
              <a:prstDash val="solid"/>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defTabSz="914400">
                <a:buClr>
                  <a:srgbClr val="00D6EC"/>
                </a:buClr>
                <a:buFont typeface="Helvetica"/>
                <a:defRPr sz="1000" i="1">
                  <a:solidFill>
                    <a:srgbClr val="00D6EC"/>
                  </a:solidFill>
                  <a:uFill>
                    <a:solidFill>
                      <a:srgbClr val="00D6EC"/>
                    </a:solidFill>
                  </a:uFill>
                </a:defRPr>
              </a:lvl1pPr>
            </a:lstStyle>
            <a:p>
              <a:pPr>
                <a:defRPr sz="2400" i="0">
                  <a:solidFill>
                    <a:srgbClr val="FEF048"/>
                  </a:solidFill>
                  <a:uFill>
                    <a:solidFill>
                      <a:srgbClr val="FEF048"/>
                    </a:solidFill>
                  </a:uFill>
                  <a:latin typeface="+mn-lt"/>
                  <a:ea typeface="+mn-ea"/>
                  <a:cs typeface="+mn-cs"/>
                  <a:sym typeface="Times Roman"/>
                </a:defRPr>
              </a:pPr>
              <a:r>
                <a:rPr sz="1000" i="1">
                  <a:solidFill>
                    <a:srgbClr val="00D6EC"/>
                  </a:solidFill>
                  <a:uFill>
                    <a:solidFill>
                      <a:srgbClr val="00D6EC"/>
                    </a:solidFill>
                  </a:uFill>
                  <a:latin typeface="Helvetica"/>
                  <a:ea typeface="Helvetica"/>
                  <a:cs typeface="Helvetica"/>
                  <a:sym typeface="Helvetica"/>
                </a:rPr>
                <a:t> "factoids"</a:t>
              </a:r>
            </a:p>
          </p:txBody>
        </p:sp>
      </p:grpSp>
      <p:grpSp>
        <p:nvGrpSpPr>
          <p:cNvPr id="412" name="Group"/>
          <p:cNvGrpSpPr/>
          <p:nvPr/>
        </p:nvGrpSpPr>
        <p:grpSpPr>
          <a:xfrm>
            <a:off x="2765425" y="833438"/>
            <a:ext cx="4686300" cy="5629276"/>
            <a:chOff x="0" y="0"/>
            <a:chExt cx="4686300" cy="5629274"/>
          </a:xfrm>
        </p:grpSpPr>
        <p:sp>
          <p:nvSpPr>
            <p:cNvPr id="410" name="Line"/>
            <p:cNvSpPr/>
            <p:nvPr/>
          </p:nvSpPr>
          <p:spPr>
            <a:xfrm flipH="1" flipV="1">
              <a:off x="0" y="0"/>
              <a:ext cx="2398714" cy="5618162"/>
            </a:xfrm>
            <a:prstGeom prst="line">
              <a:avLst/>
            </a:prstGeom>
            <a:noFill/>
            <a:ln w="16510" cap="flat">
              <a:solidFill>
                <a:srgbClr val="929000"/>
              </a:solidFill>
              <a:prstDash val="solid"/>
              <a:round/>
            </a:ln>
            <a:effectLst/>
          </p:spPr>
          <p:txBody>
            <a:bodyPr wrap="square" lIns="0" tIns="0" rIns="0" bIns="0" numCol="1" anchor="t">
              <a:noAutofit/>
            </a:bodyPr>
            <a:lstStyle/>
            <a:p>
              <a:endParaRPr/>
            </a:p>
          </p:txBody>
        </p:sp>
        <p:sp>
          <p:nvSpPr>
            <p:cNvPr id="411" name="Line"/>
            <p:cNvSpPr/>
            <p:nvPr/>
          </p:nvSpPr>
          <p:spPr>
            <a:xfrm flipV="1">
              <a:off x="2411412" y="33335"/>
              <a:ext cx="2274888" cy="5595940"/>
            </a:xfrm>
            <a:prstGeom prst="line">
              <a:avLst/>
            </a:prstGeom>
            <a:noFill/>
            <a:ln w="16510" cap="flat">
              <a:solidFill>
                <a:srgbClr val="929000"/>
              </a:solidFill>
              <a:prstDash val="solid"/>
              <a:round/>
            </a:ln>
            <a:effectLst/>
          </p:spPr>
          <p:txBody>
            <a:bodyPr wrap="square" lIns="0" tIns="0" rIns="0" bIns="0" numCol="1" anchor="t">
              <a:noAutofit/>
            </a:bodyPr>
            <a:lstStyle/>
            <a:p>
              <a:endParaRPr/>
            </a:p>
          </p:txBody>
        </p:sp>
      </p:grpSp>
      <p:grpSp>
        <p:nvGrpSpPr>
          <p:cNvPr id="416" name="Group"/>
          <p:cNvGrpSpPr/>
          <p:nvPr/>
        </p:nvGrpSpPr>
        <p:grpSpPr>
          <a:xfrm>
            <a:off x="2070100" y="482599"/>
            <a:ext cx="1384300" cy="6324601"/>
            <a:chOff x="0" y="0"/>
            <a:chExt cx="1384300" cy="6324599"/>
          </a:xfrm>
        </p:grpSpPr>
        <p:sp>
          <p:nvSpPr>
            <p:cNvPr id="413" name="Line"/>
            <p:cNvSpPr/>
            <p:nvPr/>
          </p:nvSpPr>
          <p:spPr>
            <a:xfrm>
              <a:off x="338138" y="350837"/>
              <a:ext cx="4167" cy="5411247"/>
            </a:xfrm>
            <a:prstGeom prst="line">
              <a:avLst/>
            </a:prstGeom>
            <a:noFill/>
            <a:ln w="27940" cap="flat">
              <a:solidFill>
                <a:srgbClr val="945200"/>
              </a:solidFill>
              <a:prstDash val="solid"/>
              <a:round/>
            </a:ln>
            <a:effectLst/>
          </p:spPr>
          <p:txBody>
            <a:bodyPr wrap="square" lIns="0" tIns="0" rIns="0" bIns="0" numCol="1" anchor="t">
              <a:noAutofit/>
            </a:bodyPr>
            <a:lstStyle/>
            <a:p>
              <a:endParaRPr/>
            </a:p>
          </p:txBody>
        </p:sp>
        <p:sp>
          <p:nvSpPr>
            <p:cNvPr id="414" name="Holistic"/>
            <p:cNvSpPr/>
            <p:nvPr/>
          </p:nvSpPr>
          <p:spPr>
            <a:xfrm>
              <a:off x="0" y="0"/>
              <a:ext cx="798514" cy="230189"/>
            </a:xfrm>
            <a:prstGeom prst="rect">
              <a:avLst/>
            </a:prstGeom>
            <a:noFill/>
            <a:ln w="3175" cap="flat">
              <a:solidFill>
                <a:srgbClr val="000000"/>
              </a:solidFill>
              <a:prstDash val="solid"/>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defTabSz="914400">
                <a:buClr>
                  <a:srgbClr val="FEF048"/>
                </a:buClr>
                <a:buFont typeface="Helvetica"/>
                <a:defRPr sz="1400">
                  <a:solidFill>
                    <a:srgbClr val="FEF048"/>
                  </a:solidFill>
                  <a:uFill>
                    <a:solidFill>
                      <a:srgbClr val="FEF048"/>
                    </a:solidFill>
                  </a:uFill>
                </a:defRPr>
              </a:lvl1pPr>
            </a:lstStyle>
            <a:p>
              <a:pPr>
                <a:defRPr sz="2400">
                  <a:latin typeface="+mn-lt"/>
                  <a:ea typeface="+mn-ea"/>
                  <a:cs typeface="+mn-cs"/>
                  <a:sym typeface="Times Roman"/>
                </a:defRPr>
              </a:pPr>
              <a:r>
                <a:rPr sz="1400">
                  <a:latin typeface="Helvetica"/>
                  <a:ea typeface="Helvetica"/>
                  <a:cs typeface="Helvetica"/>
                  <a:sym typeface="Helvetica"/>
                </a:rPr>
                <a:t>Holistic</a:t>
              </a:r>
            </a:p>
          </p:txBody>
        </p:sp>
        <p:sp>
          <p:nvSpPr>
            <p:cNvPr id="415" name="Reductionistic"/>
            <p:cNvSpPr/>
            <p:nvPr/>
          </p:nvSpPr>
          <p:spPr>
            <a:xfrm>
              <a:off x="11112" y="5970587"/>
              <a:ext cx="1373188" cy="354013"/>
            </a:xfrm>
            <a:prstGeom prst="rect">
              <a:avLst/>
            </a:prstGeom>
            <a:noFill/>
            <a:ln w="3175" cap="flat">
              <a:solidFill>
                <a:srgbClr val="000000"/>
              </a:solidFill>
              <a:prstDash val="solid"/>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defTabSz="914400">
                <a:buClr>
                  <a:srgbClr val="FEF048"/>
                </a:buClr>
                <a:buFont typeface="Helvetica"/>
                <a:defRPr sz="1400">
                  <a:solidFill>
                    <a:srgbClr val="FEF048"/>
                  </a:solidFill>
                  <a:uFill>
                    <a:solidFill>
                      <a:srgbClr val="FEF048"/>
                    </a:solidFill>
                  </a:uFill>
                </a:defRPr>
              </a:lvl1pPr>
            </a:lstStyle>
            <a:p>
              <a:pPr>
                <a:defRPr sz="2400">
                  <a:latin typeface="+mn-lt"/>
                  <a:ea typeface="+mn-ea"/>
                  <a:cs typeface="+mn-cs"/>
                  <a:sym typeface="Times Roman"/>
                </a:defRPr>
              </a:pPr>
              <a:r>
                <a:rPr sz="1400">
                  <a:latin typeface="Helvetica"/>
                  <a:ea typeface="Helvetica"/>
                  <a:cs typeface="Helvetica"/>
                  <a:sym typeface="Helvetica"/>
                </a:rPr>
                <a:t>Reductionistic</a:t>
              </a:r>
            </a:p>
          </p:txBody>
        </p:sp>
      </p:grpSp>
      <p:grpSp>
        <p:nvGrpSpPr>
          <p:cNvPr id="419" name="Group"/>
          <p:cNvGrpSpPr/>
          <p:nvPr/>
        </p:nvGrpSpPr>
        <p:grpSpPr>
          <a:xfrm>
            <a:off x="4778375" y="5545137"/>
            <a:ext cx="747713" cy="347663"/>
            <a:chOff x="0" y="0"/>
            <a:chExt cx="747712" cy="347662"/>
          </a:xfrm>
        </p:grpSpPr>
        <p:sp>
          <p:nvSpPr>
            <p:cNvPr id="417" name="Data"/>
            <p:cNvSpPr/>
            <p:nvPr/>
          </p:nvSpPr>
          <p:spPr>
            <a:xfrm>
              <a:off x="180975" y="58737"/>
              <a:ext cx="476250" cy="288926"/>
            </a:xfrm>
            <a:prstGeom prst="rect">
              <a:avLst/>
            </a:prstGeom>
            <a:noFill/>
            <a:ln w="3175" cap="flat">
              <a:solidFill>
                <a:srgbClr val="000000"/>
              </a:solidFill>
              <a:prstDash val="solid"/>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defTabSz="914400">
                <a:buClr>
                  <a:srgbClr val="FEF048"/>
                </a:buClr>
                <a:buFont typeface="Helvetica"/>
                <a:defRPr sz="1400" b="1">
                  <a:solidFill>
                    <a:srgbClr val="FEF048"/>
                  </a:solidFill>
                  <a:uFill>
                    <a:solidFill>
                      <a:srgbClr val="FEF048"/>
                    </a:solidFill>
                  </a:uFill>
                </a:defRPr>
              </a:lvl1pPr>
            </a:lstStyle>
            <a:p>
              <a:pPr>
                <a:defRPr sz="2400" b="0">
                  <a:latin typeface="+mn-lt"/>
                  <a:ea typeface="+mn-ea"/>
                  <a:cs typeface="+mn-cs"/>
                  <a:sym typeface="Times Roman"/>
                </a:defRPr>
              </a:pPr>
              <a:r>
                <a:rPr sz="1400" b="1">
                  <a:latin typeface="Helvetica"/>
                  <a:ea typeface="Helvetica"/>
                  <a:cs typeface="Helvetica"/>
                  <a:sym typeface="Helvetica"/>
                </a:rPr>
                <a:t>Data</a:t>
              </a:r>
            </a:p>
          </p:txBody>
        </p:sp>
        <p:sp>
          <p:nvSpPr>
            <p:cNvPr id="418" name="Line"/>
            <p:cNvSpPr/>
            <p:nvPr/>
          </p:nvSpPr>
          <p:spPr>
            <a:xfrm>
              <a:off x="0" y="0"/>
              <a:ext cx="747713" cy="0"/>
            </a:xfrm>
            <a:prstGeom prst="line">
              <a:avLst/>
            </a:prstGeom>
            <a:noFill/>
            <a:ln w="16510" cap="flat">
              <a:solidFill>
                <a:srgbClr val="929000"/>
              </a:solidFill>
              <a:prstDash val="solid"/>
              <a:round/>
            </a:ln>
            <a:effectLst/>
          </p:spPr>
          <p:txBody>
            <a:bodyPr wrap="square" lIns="0" tIns="0" rIns="0" bIns="0" numCol="1" anchor="t">
              <a:noAutofit/>
            </a:bodyPr>
            <a:lstStyle/>
            <a:p>
              <a:endParaRPr/>
            </a:p>
          </p:txBody>
        </p:sp>
      </p:grpSp>
      <p:grpSp>
        <p:nvGrpSpPr>
          <p:cNvPr id="427" name="Group"/>
          <p:cNvGrpSpPr/>
          <p:nvPr/>
        </p:nvGrpSpPr>
        <p:grpSpPr>
          <a:xfrm>
            <a:off x="6715125" y="4803775"/>
            <a:ext cx="1196975" cy="1055688"/>
            <a:chOff x="0" y="0"/>
            <a:chExt cx="1196975" cy="1055687"/>
          </a:xfrm>
        </p:grpSpPr>
        <p:sp>
          <p:nvSpPr>
            <p:cNvPr id="420" name="Answers to ..."/>
            <p:cNvSpPr/>
            <p:nvPr/>
          </p:nvSpPr>
          <p:spPr>
            <a:xfrm>
              <a:off x="0" y="0"/>
              <a:ext cx="965200" cy="228600"/>
            </a:xfrm>
            <a:prstGeom prst="rect">
              <a:avLst/>
            </a:prstGeom>
            <a:noFill/>
            <a:ln w="3175" cap="flat">
              <a:solidFill>
                <a:srgbClr val="000000"/>
              </a:solidFill>
              <a:prstDash val="solid"/>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defTabSz="914400">
                <a:buClr>
                  <a:srgbClr val="00D6EC"/>
                </a:buClr>
                <a:buFont typeface="Helvetica"/>
                <a:defRPr sz="1000">
                  <a:solidFill>
                    <a:srgbClr val="00D6EC"/>
                  </a:solidFill>
                  <a:uFill>
                    <a:solidFill>
                      <a:srgbClr val="00D6EC"/>
                    </a:solidFill>
                  </a:uFill>
                </a:defRPr>
              </a:lvl1pPr>
            </a:lstStyle>
            <a:p>
              <a:pPr>
                <a:defRPr sz="2400">
                  <a:solidFill>
                    <a:srgbClr val="FEF048"/>
                  </a:solidFill>
                  <a:uFill>
                    <a:solidFill>
                      <a:srgbClr val="FEF048"/>
                    </a:solidFill>
                  </a:uFill>
                  <a:latin typeface="+mn-lt"/>
                  <a:ea typeface="+mn-ea"/>
                  <a:cs typeface="+mn-cs"/>
                  <a:sym typeface="Times Roman"/>
                </a:defRPr>
              </a:pPr>
              <a:r>
                <a:rPr sz="1000">
                  <a:solidFill>
                    <a:srgbClr val="00D6EC"/>
                  </a:solidFill>
                  <a:uFill>
                    <a:solidFill>
                      <a:srgbClr val="00D6EC"/>
                    </a:solidFill>
                  </a:uFill>
                  <a:latin typeface="Helvetica"/>
                  <a:ea typeface="Helvetica"/>
                  <a:cs typeface="Helvetica"/>
                  <a:sym typeface="Helvetica"/>
                </a:rPr>
                <a:t>Answers to ...</a:t>
              </a:r>
            </a:p>
          </p:txBody>
        </p:sp>
        <p:sp>
          <p:nvSpPr>
            <p:cNvPr id="421" name="- who?"/>
            <p:cNvSpPr/>
            <p:nvPr/>
          </p:nvSpPr>
          <p:spPr>
            <a:xfrm>
              <a:off x="4762" y="134937"/>
              <a:ext cx="533401" cy="254001"/>
            </a:xfrm>
            <a:prstGeom prst="rect">
              <a:avLst/>
            </a:prstGeom>
            <a:noFill/>
            <a:ln w="3175" cap="flat">
              <a:solidFill>
                <a:srgbClr val="000000"/>
              </a:solidFill>
              <a:prstDash val="solid"/>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defTabSz="914400">
                <a:buClr>
                  <a:srgbClr val="00D6EC"/>
                </a:buClr>
                <a:buFont typeface="Helvetica"/>
                <a:defRPr sz="1000" i="1">
                  <a:solidFill>
                    <a:srgbClr val="00D6EC"/>
                  </a:solidFill>
                  <a:uFill>
                    <a:solidFill>
                      <a:srgbClr val="00D6EC"/>
                    </a:solidFill>
                  </a:uFill>
                </a:defRPr>
              </a:lvl1pPr>
            </a:lstStyle>
            <a:p>
              <a:pPr>
                <a:defRPr sz="2400" i="0">
                  <a:solidFill>
                    <a:srgbClr val="FEF048"/>
                  </a:solidFill>
                  <a:uFill>
                    <a:solidFill>
                      <a:srgbClr val="FEF048"/>
                    </a:solidFill>
                  </a:uFill>
                  <a:latin typeface="+mn-lt"/>
                  <a:ea typeface="+mn-ea"/>
                  <a:cs typeface="+mn-cs"/>
                  <a:sym typeface="Times Roman"/>
                </a:defRPr>
              </a:pPr>
              <a:r>
                <a:rPr sz="1000" i="1">
                  <a:solidFill>
                    <a:srgbClr val="00D6EC"/>
                  </a:solidFill>
                  <a:uFill>
                    <a:solidFill>
                      <a:srgbClr val="00D6EC"/>
                    </a:solidFill>
                  </a:uFill>
                  <a:latin typeface="Helvetica"/>
                  <a:ea typeface="Helvetica"/>
                  <a:cs typeface="Helvetica"/>
                  <a:sym typeface="Helvetica"/>
                </a:rPr>
                <a:t>- who?</a:t>
              </a:r>
            </a:p>
          </p:txBody>
        </p:sp>
        <p:sp>
          <p:nvSpPr>
            <p:cNvPr id="422" name="- what?"/>
            <p:cNvSpPr/>
            <p:nvPr/>
          </p:nvSpPr>
          <p:spPr>
            <a:xfrm>
              <a:off x="1587" y="271462"/>
              <a:ext cx="596901" cy="254001"/>
            </a:xfrm>
            <a:prstGeom prst="rect">
              <a:avLst/>
            </a:prstGeom>
            <a:noFill/>
            <a:ln w="3175" cap="flat">
              <a:solidFill>
                <a:srgbClr val="000000"/>
              </a:solidFill>
              <a:prstDash val="solid"/>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defTabSz="914400">
                <a:buClr>
                  <a:srgbClr val="00D6EC"/>
                </a:buClr>
                <a:buFont typeface="Helvetica"/>
                <a:defRPr sz="1000" i="1">
                  <a:solidFill>
                    <a:srgbClr val="00D6EC"/>
                  </a:solidFill>
                  <a:uFill>
                    <a:solidFill>
                      <a:srgbClr val="00D6EC"/>
                    </a:solidFill>
                  </a:uFill>
                </a:defRPr>
              </a:lvl1pPr>
            </a:lstStyle>
            <a:p>
              <a:pPr>
                <a:defRPr sz="2400" i="0">
                  <a:solidFill>
                    <a:srgbClr val="FEF048"/>
                  </a:solidFill>
                  <a:uFill>
                    <a:solidFill>
                      <a:srgbClr val="FEF048"/>
                    </a:solidFill>
                  </a:uFill>
                  <a:latin typeface="+mn-lt"/>
                  <a:ea typeface="+mn-ea"/>
                  <a:cs typeface="+mn-cs"/>
                  <a:sym typeface="Times Roman"/>
                </a:defRPr>
              </a:pPr>
              <a:r>
                <a:rPr sz="1000" i="1">
                  <a:solidFill>
                    <a:srgbClr val="00D6EC"/>
                  </a:solidFill>
                  <a:uFill>
                    <a:solidFill>
                      <a:srgbClr val="00D6EC"/>
                    </a:solidFill>
                  </a:uFill>
                  <a:latin typeface="Helvetica"/>
                  <a:ea typeface="Helvetica"/>
                  <a:cs typeface="Helvetica"/>
                  <a:sym typeface="Helvetica"/>
                </a:rPr>
                <a:t>- what?</a:t>
              </a:r>
            </a:p>
          </p:txBody>
        </p:sp>
        <p:sp>
          <p:nvSpPr>
            <p:cNvPr id="423" name="- when?"/>
            <p:cNvSpPr/>
            <p:nvPr/>
          </p:nvSpPr>
          <p:spPr>
            <a:xfrm>
              <a:off x="15875" y="406400"/>
              <a:ext cx="622300" cy="215900"/>
            </a:xfrm>
            <a:prstGeom prst="rect">
              <a:avLst/>
            </a:prstGeom>
            <a:noFill/>
            <a:ln w="3175" cap="flat">
              <a:solidFill>
                <a:srgbClr val="000000"/>
              </a:solidFill>
              <a:prstDash val="solid"/>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defTabSz="914400">
                <a:buClr>
                  <a:srgbClr val="00D6EC"/>
                </a:buClr>
                <a:buFont typeface="Helvetica"/>
                <a:defRPr sz="1000" i="1">
                  <a:solidFill>
                    <a:srgbClr val="00D6EC"/>
                  </a:solidFill>
                  <a:uFill>
                    <a:solidFill>
                      <a:srgbClr val="00D6EC"/>
                    </a:solidFill>
                  </a:uFill>
                </a:defRPr>
              </a:lvl1pPr>
            </a:lstStyle>
            <a:p>
              <a:pPr>
                <a:defRPr sz="2400" i="0">
                  <a:solidFill>
                    <a:srgbClr val="FEF048"/>
                  </a:solidFill>
                  <a:uFill>
                    <a:solidFill>
                      <a:srgbClr val="FEF048"/>
                    </a:solidFill>
                  </a:uFill>
                  <a:latin typeface="+mn-lt"/>
                  <a:ea typeface="+mn-ea"/>
                  <a:cs typeface="+mn-cs"/>
                  <a:sym typeface="Times Roman"/>
                </a:defRPr>
              </a:pPr>
              <a:r>
                <a:rPr sz="1000" i="1">
                  <a:solidFill>
                    <a:srgbClr val="00D6EC"/>
                  </a:solidFill>
                  <a:uFill>
                    <a:solidFill>
                      <a:srgbClr val="00D6EC"/>
                    </a:solidFill>
                  </a:uFill>
                  <a:latin typeface="Helvetica"/>
                  <a:ea typeface="Helvetica"/>
                  <a:cs typeface="Helvetica"/>
                  <a:sym typeface="Helvetica"/>
                </a:rPr>
                <a:t>- when?</a:t>
              </a:r>
            </a:p>
          </p:txBody>
        </p:sp>
        <p:sp>
          <p:nvSpPr>
            <p:cNvPr id="424" name="- where?"/>
            <p:cNvSpPr/>
            <p:nvPr/>
          </p:nvSpPr>
          <p:spPr>
            <a:xfrm>
              <a:off x="3175" y="542925"/>
              <a:ext cx="927100" cy="165100"/>
            </a:xfrm>
            <a:prstGeom prst="rect">
              <a:avLst/>
            </a:prstGeom>
            <a:noFill/>
            <a:ln w="3175" cap="flat">
              <a:solidFill>
                <a:srgbClr val="000000"/>
              </a:solidFill>
              <a:prstDash val="solid"/>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defTabSz="914400">
                <a:buClr>
                  <a:srgbClr val="00D6EC"/>
                </a:buClr>
                <a:buFont typeface="Helvetica"/>
                <a:defRPr sz="1000" i="1">
                  <a:solidFill>
                    <a:srgbClr val="00D6EC"/>
                  </a:solidFill>
                  <a:uFill>
                    <a:solidFill>
                      <a:srgbClr val="00D6EC"/>
                    </a:solidFill>
                  </a:uFill>
                </a:defRPr>
              </a:lvl1pPr>
            </a:lstStyle>
            <a:p>
              <a:pPr>
                <a:defRPr sz="2400" i="0">
                  <a:solidFill>
                    <a:srgbClr val="FEF048"/>
                  </a:solidFill>
                  <a:uFill>
                    <a:solidFill>
                      <a:srgbClr val="FEF048"/>
                    </a:solidFill>
                  </a:uFill>
                  <a:latin typeface="+mn-lt"/>
                  <a:ea typeface="+mn-ea"/>
                  <a:cs typeface="+mn-cs"/>
                  <a:sym typeface="Times Roman"/>
                </a:defRPr>
              </a:pPr>
              <a:r>
                <a:rPr sz="1000" i="1">
                  <a:solidFill>
                    <a:srgbClr val="00D6EC"/>
                  </a:solidFill>
                  <a:uFill>
                    <a:solidFill>
                      <a:srgbClr val="00D6EC"/>
                    </a:solidFill>
                  </a:uFill>
                  <a:latin typeface="Helvetica"/>
                  <a:ea typeface="Helvetica"/>
                  <a:cs typeface="Helvetica"/>
                  <a:sym typeface="Helvetica"/>
                </a:rPr>
                <a:t>- where?</a:t>
              </a:r>
            </a:p>
          </p:txBody>
        </p:sp>
        <p:sp>
          <p:nvSpPr>
            <p:cNvPr id="425" name="- how many?"/>
            <p:cNvSpPr/>
            <p:nvPr/>
          </p:nvSpPr>
          <p:spPr>
            <a:xfrm>
              <a:off x="0" y="679450"/>
              <a:ext cx="952500" cy="266700"/>
            </a:xfrm>
            <a:prstGeom prst="rect">
              <a:avLst/>
            </a:prstGeom>
            <a:noFill/>
            <a:ln w="3175" cap="flat">
              <a:solidFill>
                <a:srgbClr val="000000"/>
              </a:solidFill>
              <a:prstDash val="solid"/>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defTabSz="914400">
                <a:buClr>
                  <a:srgbClr val="00D6EC"/>
                </a:buClr>
                <a:buFont typeface="Helvetica"/>
                <a:defRPr sz="1000" i="1">
                  <a:solidFill>
                    <a:srgbClr val="00D6EC"/>
                  </a:solidFill>
                  <a:uFill>
                    <a:solidFill>
                      <a:srgbClr val="00D6EC"/>
                    </a:solidFill>
                  </a:uFill>
                </a:defRPr>
              </a:lvl1pPr>
            </a:lstStyle>
            <a:p>
              <a:pPr>
                <a:defRPr sz="2400" i="0">
                  <a:solidFill>
                    <a:srgbClr val="FEF048"/>
                  </a:solidFill>
                  <a:uFill>
                    <a:solidFill>
                      <a:srgbClr val="FEF048"/>
                    </a:solidFill>
                  </a:uFill>
                  <a:latin typeface="+mn-lt"/>
                  <a:ea typeface="+mn-ea"/>
                  <a:cs typeface="+mn-cs"/>
                  <a:sym typeface="Times Roman"/>
                </a:defRPr>
              </a:pPr>
              <a:r>
                <a:rPr sz="1000" i="1">
                  <a:solidFill>
                    <a:srgbClr val="00D6EC"/>
                  </a:solidFill>
                  <a:uFill>
                    <a:solidFill>
                      <a:srgbClr val="00D6EC"/>
                    </a:solidFill>
                  </a:uFill>
                  <a:latin typeface="Helvetica"/>
                  <a:ea typeface="Helvetica"/>
                  <a:cs typeface="Helvetica"/>
                  <a:sym typeface="Helvetica"/>
                </a:rPr>
                <a:t>- how many?</a:t>
              </a:r>
            </a:p>
          </p:txBody>
        </p:sp>
        <p:sp>
          <p:nvSpPr>
            <p:cNvPr id="426" name="... type questions"/>
            <p:cNvSpPr/>
            <p:nvPr/>
          </p:nvSpPr>
          <p:spPr>
            <a:xfrm>
              <a:off x="3175" y="814387"/>
              <a:ext cx="1193800" cy="241301"/>
            </a:xfrm>
            <a:prstGeom prst="rect">
              <a:avLst/>
            </a:prstGeom>
            <a:noFill/>
            <a:ln w="3175" cap="flat">
              <a:solidFill>
                <a:srgbClr val="000000"/>
              </a:solidFill>
              <a:prstDash val="solid"/>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defTabSz="914400">
                <a:buClr>
                  <a:srgbClr val="00D6EC"/>
                </a:buClr>
                <a:buFont typeface="Helvetica"/>
                <a:defRPr sz="1000">
                  <a:solidFill>
                    <a:srgbClr val="00D6EC"/>
                  </a:solidFill>
                  <a:uFill>
                    <a:solidFill>
                      <a:srgbClr val="00D6EC"/>
                    </a:solidFill>
                  </a:uFill>
                </a:defRPr>
              </a:lvl1pPr>
            </a:lstStyle>
            <a:p>
              <a:pPr>
                <a:defRPr sz="2400">
                  <a:solidFill>
                    <a:srgbClr val="FEF048"/>
                  </a:solidFill>
                  <a:uFill>
                    <a:solidFill>
                      <a:srgbClr val="FEF048"/>
                    </a:solidFill>
                  </a:uFill>
                  <a:latin typeface="+mn-lt"/>
                  <a:ea typeface="+mn-ea"/>
                  <a:cs typeface="+mn-cs"/>
                  <a:sym typeface="Times Roman"/>
                </a:defRPr>
              </a:pPr>
              <a:r>
                <a:rPr sz="1000">
                  <a:solidFill>
                    <a:srgbClr val="00D6EC"/>
                  </a:solidFill>
                  <a:uFill>
                    <a:solidFill>
                      <a:srgbClr val="00D6EC"/>
                    </a:solidFill>
                  </a:uFill>
                  <a:latin typeface="Helvetica"/>
                  <a:ea typeface="Helvetica"/>
                  <a:cs typeface="Helvetica"/>
                  <a:sym typeface="Helvetica"/>
                </a:rPr>
                <a:t>... type questions</a:t>
              </a:r>
            </a:p>
          </p:txBody>
        </p:sp>
      </p:grpSp>
      <p:grpSp>
        <p:nvGrpSpPr>
          <p:cNvPr id="431" name="Group"/>
          <p:cNvGrpSpPr/>
          <p:nvPr/>
        </p:nvGrpSpPr>
        <p:grpSpPr>
          <a:xfrm>
            <a:off x="5267325" y="4978400"/>
            <a:ext cx="1323342" cy="180339"/>
            <a:chOff x="0" y="0"/>
            <a:chExt cx="1323341" cy="180338"/>
          </a:xfrm>
        </p:grpSpPr>
        <p:sp>
          <p:nvSpPr>
            <p:cNvPr id="428" name="Line"/>
            <p:cNvSpPr/>
            <p:nvPr/>
          </p:nvSpPr>
          <p:spPr>
            <a:xfrm>
              <a:off x="0" y="56319"/>
              <a:ext cx="723527" cy="124020"/>
            </a:xfrm>
            <a:prstGeom prst="line">
              <a:avLst/>
            </a:prstGeom>
            <a:noFill/>
            <a:ln w="12700" cap="flat">
              <a:solidFill>
                <a:srgbClr val="929000"/>
              </a:solidFill>
              <a:prstDash val="solid"/>
              <a:round/>
            </a:ln>
            <a:effectLst/>
          </p:spPr>
          <p:txBody>
            <a:bodyPr wrap="square" lIns="0" tIns="0" rIns="0" bIns="0" numCol="1" anchor="t">
              <a:noAutofit/>
            </a:bodyPr>
            <a:lstStyle/>
            <a:p>
              <a:endParaRPr/>
            </a:p>
          </p:txBody>
        </p:sp>
        <p:sp>
          <p:nvSpPr>
            <p:cNvPr id="429" name="Line"/>
            <p:cNvSpPr/>
            <p:nvPr/>
          </p:nvSpPr>
          <p:spPr>
            <a:xfrm>
              <a:off x="542669" y="11392"/>
              <a:ext cx="180874" cy="168947"/>
            </a:xfrm>
            <a:prstGeom prst="line">
              <a:avLst/>
            </a:prstGeom>
            <a:noFill/>
            <a:ln w="12700" cap="flat">
              <a:solidFill>
                <a:srgbClr val="929000"/>
              </a:solidFill>
              <a:prstDash val="solid"/>
              <a:round/>
            </a:ln>
            <a:effectLst/>
          </p:spPr>
          <p:txBody>
            <a:bodyPr wrap="square" lIns="0" tIns="0" rIns="0" bIns="0" numCol="1" anchor="t">
              <a:noAutofit/>
            </a:bodyPr>
            <a:lstStyle/>
            <a:p>
              <a:endParaRPr/>
            </a:p>
          </p:txBody>
        </p:sp>
        <p:sp>
          <p:nvSpPr>
            <p:cNvPr id="430" name="Line"/>
            <p:cNvSpPr/>
            <p:nvPr/>
          </p:nvSpPr>
          <p:spPr>
            <a:xfrm>
              <a:off x="531218" y="0"/>
              <a:ext cx="792124" cy="135416"/>
            </a:xfrm>
            <a:prstGeom prst="line">
              <a:avLst/>
            </a:prstGeom>
            <a:noFill/>
            <a:ln w="12700" cap="flat">
              <a:solidFill>
                <a:srgbClr val="929000"/>
              </a:solidFill>
              <a:prstDash val="solid"/>
              <a:round/>
            </a:ln>
            <a:effectLst/>
          </p:spPr>
          <p:txBody>
            <a:bodyPr wrap="square" lIns="0" tIns="0" rIns="0" bIns="0" numCol="1" anchor="t">
              <a:noAutofit/>
            </a:bodyPr>
            <a:lstStyle/>
            <a:p>
              <a:endParaRPr/>
            </a:p>
          </p:txBody>
        </p:sp>
      </p:grpSp>
      <p:grpSp>
        <p:nvGrpSpPr>
          <p:cNvPr id="435" name="Group"/>
          <p:cNvGrpSpPr/>
          <p:nvPr/>
        </p:nvGrpSpPr>
        <p:grpSpPr>
          <a:xfrm>
            <a:off x="7010400" y="2673350"/>
            <a:ext cx="1196975" cy="539750"/>
            <a:chOff x="0" y="0"/>
            <a:chExt cx="1196975" cy="539750"/>
          </a:xfrm>
        </p:grpSpPr>
        <p:sp>
          <p:nvSpPr>
            <p:cNvPr id="432" name="Answers to ..."/>
            <p:cNvSpPr/>
            <p:nvPr/>
          </p:nvSpPr>
          <p:spPr>
            <a:xfrm>
              <a:off x="0" y="0"/>
              <a:ext cx="965200" cy="203200"/>
            </a:xfrm>
            <a:prstGeom prst="rect">
              <a:avLst/>
            </a:prstGeom>
            <a:noFill/>
            <a:ln w="3175" cap="flat">
              <a:solidFill>
                <a:srgbClr val="000000"/>
              </a:solidFill>
              <a:prstDash val="solid"/>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defTabSz="914400">
                <a:buClr>
                  <a:srgbClr val="00D6EC"/>
                </a:buClr>
                <a:buFont typeface="Helvetica"/>
                <a:defRPr sz="1000">
                  <a:solidFill>
                    <a:srgbClr val="00D6EC"/>
                  </a:solidFill>
                  <a:uFill>
                    <a:solidFill>
                      <a:srgbClr val="00D6EC"/>
                    </a:solidFill>
                  </a:uFill>
                </a:defRPr>
              </a:lvl1pPr>
            </a:lstStyle>
            <a:p>
              <a:pPr>
                <a:defRPr sz="2400">
                  <a:solidFill>
                    <a:srgbClr val="FEF048"/>
                  </a:solidFill>
                  <a:uFill>
                    <a:solidFill>
                      <a:srgbClr val="FEF048"/>
                    </a:solidFill>
                  </a:uFill>
                  <a:latin typeface="+mn-lt"/>
                  <a:ea typeface="+mn-ea"/>
                  <a:cs typeface="+mn-cs"/>
                  <a:sym typeface="Times Roman"/>
                </a:defRPr>
              </a:pPr>
              <a:r>
                <a:rPr sz="1000">
                  <a:solidFill>
                    <a:srgbClr val="00D6EC"/>
                  </a:solidFill>
                  <a:uFill>
                    <a:solidFill>
                      <a:srgbClr val="00D6EC"/>
                    </a:solidFill>
                  </a:uFill>
                  <a:latin typeface="Helvetica"/>
                  <a:ea typeface="Helvetica"/>
                  <a:cs typeface="Helvetica"/>
                  <a:sym typeface="Helvetica"/>
                </a:rPr>
                <a:t>Answers to ...</a:t>
              </a:r>
            </a:p>
          </p:txBody>
        </p:sp>
        <p:sp>
          <p:nvSpPr>
            <p:cNvPr id="433" name="- why?"/>
            <p:cNvSpPr/>
            <p:nvPr/>
          </p:nvSpPr>
          <p:spPr>
            <a:xfrm>
              <a:off x="2380" y="136525"/>
              <a:ext cx="546101" cy="266700"/>
            </a:xfrm>
            <a:prstGeom prst="rect">
              <a:avLst/>
            </a:prstGeom>
            <a:noFill/>
            <a:ln w="3175" cap="flat">
              <a:solidFill>
                <a:srgbClr val="000000"/>
              </a:solidFill>
              <a:prstDash val="solid"/>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defTabSz="914400">
                <a:buClr>
                  <a:srgbClr val="00D6EC"/>
                </a:buClr>
                <a:buFont typeface="Helvetica"/>
                <a:defRPr sz="1000" i="1">
                  <a:solidFill>
                    <a:srgbClr val="00D6EC"/>
                  </a:solidFill>
                  <a:uFill>
                    <a:solidFill>
                      <a:srgbClr val="00D6EC"/>
                    </a:solidFill>
                  </a:uFill>
                </a:defRPr>
              </a:lvl1pPr>
            </a:lstStyle>
            <a:p>
              <a:pPr>
                <a:defRPr sz="2400" i="0">
                  <a:solidFill>
                    <a:srgbClr val="FEF048"/>
                  </a:solidFill>
                  <a:uFill>
                    <a:solidFill>
                      <a:srgbClr val="FEF048"/>
                    </a:solidFill>
                  </a:uFill>
                  <a:latin typeface="+mn-lt"/>
                  <a:ea typeface="+mn-ea"/>
                  <a:cs typeface="+mn-cs"/>
                  <a:sym typeface="Times Roman"/>
                </a:defRPr>
              </a:pPr>
              <a:r>
                <a:rPr sz="1000" i="1">
                  <a:solidFill>
                    <a:srgbClr val="00D6EC"/>
                  </a:solidFill>
                  <a:uFill>
                    <a:solidFill>
                      <a:srgbClr val="00D6EC"/>
                    </a:solidFill>
                  </a:uFill>
                  <a:latin typeface="Helvetica"/>
                  <a:ea typeface="Helvetica"/>
                  <a:cs typeface="Helvetica"/>
                  <a:sym typeface="Helvetica"/>
                </a:rPr>
                <a:t>- why?</a:t>
              </a:r>
            </a:p>
          </p:txBody>
        </p:sp>
        <p:sp>
          <p:nvSpPr>
            <p:cNvPr id="434" name="... type questions"/>
            <p:cNvSpPr/>
            <p:nvPr/>
          </p:nvSpPr>
          <p:spPr>
            <a:xfrm>
              <a:off x="3175" y="273050"/>
              <a:ext cx="1193800" cy="266700"/>
            </a:xfrm>
            <a:prstGeom prst="rect">
              <a:avLst/>
            </a:prstGeom>
            <a:noFill/>
            <a:ln w="3175" cap="flat">
              <a:solidFill>
                <a:srgbClr val="000000"/>
              </a:solidFill>
              <a:prstDash val="solid"/>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defTabSz="914400">
                <a:buClr>
                  <a:srgbClr val="00D6EC"/>
                </a:buClr>
                <a:buFont typeface="Helvetica"/>
                <a:defRPr sz="1000">
                  <a:solidFill>
                    <a:srgbClr val="00D6EC"/>
                  </a:solidFill>
                  <a:uFill>
                    <a:solidFill>
                      <a:srgbClr val="00D6EC"/>
                    </a:solidFill>
                  </a:uFill>
                </a:defRPr>
              </a:lvl1pPr>
            </a:lstStyle>
            <a:p>
              <a:pPr>
                <a:defRPr sz="2400">
                  <a:solidFill>
                    <a:srgbClr val="FEF048"/>
                  </a:solidFill>
                  <a:uFill>
                    <a:solidFill>
                      <a:srgbClr val="FEF048"/>
                    </a:solidFill>
                  </a:uFill>
                  <a:latin typeface="+mn-lt"/>
                  <a:ea typeface="+mn-ea"/>
                  <a:cs typeface="+mn-cs"/>
                  <a:sym typeface="Times Roman"/>
                </a:defRPr>
              </a:pPr>
              <a:r>
                <a:rPr sz="1000">
                  <a:solidFill>
                    <a:srgbClr val="00D6EC"/>
                  </a:solidFill>
                  <a:uFill>
                    <a:solidFill>
                      <a:srgbClr val="00D6EC"/>
                    </a:solidFill>
                  </a:uFill>
                  <a:latin typeface="Helvetica"/>
                  <a:ea typeface="Helvetica"/>
                  <a:cs typeface="Helvetica"/>
                  <a:sym typeface="Helvetica"/>
                </a:rPr>
                <a:t>... type questions</a:t>
              </a:r>
            </a:p>
          </p:txBody>
        </p:sp>
      </p:grpSp>
      <p:grpSp>
        <p:nvGrpSpPr>
          <p:cNvPr id="440" name="Group"/>
          <p:cNvGrpSpPr/>
          <p:nvPr/>
        </p:nvGrpSpPr>
        <p:grpSpPr>
          <a:xfrm>
            <a:off x="7250906" y="1979613"/>
            <a:ext cx="647701" cy="712787"/>
            <a:chOff x="0" y="0"/>
            <a:chExt cx="647700" cy="712786"/>
          </a:xfrm>
        </p:grpSpPr>
        <p:sp>
          <p:nvSpPr>
            <p:cNvPr id="436" name="Requires"/>
            <p:cNvSpPr/>
            <p:nvPr/>
          </p:nvSpPr>
          <p:spPr>
            <a:xfrm>
              <a:off x="0" y="0"/>
              <a:ext cx="647700" cy="292100"/>
            </a:xfrm>
            <a:prstGeom prst="rect">
              <a:avLst/>
            </a:prstGeom>
            <a:noFill/>
            <a:ln w="3175" cap="flat">
              <a:solidFill>
                <a:srgbClr val="000000"/>
              </a:solidFill>
              <a:prstDash val="solid"/>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defTabSz="914400">
                <a:buClr>
                  <a:srgbClr val="00D6EC"/>
                </a:buClr>
                <a:buFont typeface="Helvetica"/>
                <a:defRPr sz="1000">
                  <a:solidFill>
                    <a:srgbClr val="00D6EC"/>
                  </a:solidFill>
                  <a:uFill>
                    <a:solidFill>
                      <a:srgbClr val="00D6EC"/>
                    </a:solidFill>
                  </a:uFill>
                </a:defRPr>
              </a:lvl1pPr>
            </a:lstStyle>
            <a:p>
              <a:pPr>
                <a:defRPr sz="2400">
                  <a:solidFill>
                    <a:srgbClr val="FEF048"/>
                  </a:solidFill>
                  <a:uFill>
                    <a:solidFill>
                      <a:srgbClr val="FEF048"/>
                    </a:solidFill>
                  </a:uFill>
                  <a:latin typeface="+mn-lt"/>
                  <a:ea typeface="+mn-ea"/>
                  <a:cs typeface="+mn-cs"/>
                  <a:sym typeface="Times Roman"/>
                </a:defRPr>
              </a:pPr>
              <a:r>
                <a:rPr sz="1000">
                  <a:solidFill>
                    <a:srgbClr val="00D6EC"/>
                  </a:solidFill>
                  <a:uFill>
                    <a:solidFill>
                      <a:srgbClr val="00D6EC"/>
                    </a:solidFill>
                  </a:uFill>
                  <a:latin typeface="Helvetica"/>
                  <a:ea typeface="Helvetica"/>
                  <a:cs typeface="Helvetica"/>
                  <a:sym typeface="Helvetica"/>
                </a:rPr>
                <a:t>Requires</a:t>
              </a:r>
            </a:p>
          </p:txBody>
        </p:sp>
        <p:sp>
          <p:nvSpPr>
            <p:cNvPr id="437" name="empathy"/>
            <p:cNvSpPr/>
            <p:nvPr/>
          </p:nvSpPr>
          <p:spPr>
            <a:xfrm>
              <a:off x="3175" y="134936"/>
              <a:ext cx="622300" cy="292101"/>
            </a:xfrm>
            <a:prstGeom prst="rect">
              <a:avLst/>
            </a:prstGeom>
            <a:noFill/>
            <a:ln w="3175" cap="flat">
              <a:solidFill>
                <a:srgbClr val="000000"/>
              </a:solidFill>
              <a:prstDash val="solid"/>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defTabSz="914400">
                <a:buClr>
                  <a:srgbClr val="00D6EC"/>
                </a:buClr>
                <a:buFont typeface="Helvetica"/>
                <a:defRPr sz="1000">
                  <a:solidFill>
                    <a:srgbClr val="00D6EC"/>
                  </a:solidFill>
                  <a:uFill>
                    <a:solidFill>
                      <a:srgbClr val="00D6EC"/>
                    </a:solidFill>
                  </a:uFill>
                </a:defRPr>
              </a:lvl1pPr>
            </a:lstStyle>
            <a:p>
              <a:pPr>
                <a:defRPr sz="2400">
                  <a:solidFill>
                    <a:srgbClr val="FEF048"/>
                  </a:solidFill>
                  <a:uFill>
                    <a:solidFill>
                      <a:srgbClr val="FEF048"/>
                    </a:solidFill>
                  </a:uFill>
                  <a:latin typeface="+mn-lt"/>
                  <a:ea typeface="+mn-ea"/>
                  <a:cs typeface="+mn-cs"/>
                  <a:sym typeface="Times Roman"/>
                </a:defRPr>
              </a:pPr>
              <a:r>
                <a:rPr sz="1000">
                  <a:solidFill>
                    <a:srgbClr val="00D6EC"/>
                  </a:solidFill>
                  <a:uFill>
                    <a:solidFill>
                      <a:srgbClr val="00D6EC"/>
                    </a:solidFill>
                  </a:uFill>
                  <a:latin typeface="Helvetica"/>
                  <a:ea typeface="Helvetica"/>
                  <a:cs typeface="Helvetica"/>
                  <a:sym typeface="Helvetica"/>
                </a:rPr>
                <a:t>empathy</a:t>
              </a:r>
            </a:p>
          </p:txBody>
        </p:sp>
        <p:sp>
          <p:nvSpPr>
            <p:cNvPr id="438" name="and is"/>
            <p:cNvSpPr/>
            <p:nvPr/>
          </p:nvSpPr>
          <p:spPr>
            <a:xfrm>
              <a:off x="1587" y="271461"/>
              <a:ext cx="457201" cy="292101"/>
            </a:xfrm>
            <a:prstGeom prst="rect">
              <a:avLst/>
            </a:prstGeom>
            <a:noFill/>
            <a:ln w="3175" cap="flat">
              <a:solidFill>
                <a:srgbClr val="000000"/>
              </a:solidFill>
              <a:prstDash val="solid"/>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defTabSz="914400">
                <a:buClr>
                  <a:srgbClr val="00D6EC"/>
                </a:buClr>
                <a:buFont typeface="Helvetica"/>
                <a:defRPr sz="1000">
                  <a:solidFill>
                    <a:srgbClr val="00D6EC"/>
                  </a:solidFill>
                  <a:uFill>
                    <a:solidFill>
                      <a:srgbClr val="00D6EC"/>
                    </a:solidFill>
                  </a:uFill>
                </a:defRPr>
              </a:lvl1pPr>
            </a:lstStyle>
            <a:p>
              <a:pPr>
                <a:defRPr sz="2400">
                  <a:solidFill>
                    <a:srgbClr val="FEF048"/>
                  </a:solidFill>
                  <a:uFill>
                    <a:solidFill>
                      <a:srgbClr val="FEF048"/>
                    </a:solidFill>
                  </a:uFill>
                  <a:latin typeface="+mn-lt"/>
                  <a:ea typeface="+mn-ea"/>
                  <a:cs typeface="+mn-cs"/>
                  <a:sym typeface="Times Roman"/>
                </a:defRPr>
              </a:pPr>
              <a:r>
                <a:rPr sz="1000">
                  <a:solidFill>
                    <a:srgbClr val="00D6EC"/>
                  </a:solidFill>
                  <a:uFill>
                    <a:solidFill>
                      <a:srgbClr val="00D6EC"/>
                    </a:solidFill>
                  </a:uFill>
                  <a:latin typeface="Helvetica"/>
                  <a:ea typeface="Helvetica"/>
                  <a:cs typeface="Helvetica"/>
                  <a:sym typeface="Helvetica"/>
                </a:rPr>
                <a:t>and is</a:t>
              </a:r>
            </a:p>
          </p:txBody>
        </p:sp>
        <p:sp>
          <p:nvSpPr>
            <p:cNvPr id="439" name="normative"/>
            <p:cNvSpPr/>
            <p:nvPr/>
          </p:nvSpPr>
          <p:spPr>
            <a:xfrm>
              <a:off x="0" y="407986"/>
              <a:ext cx="647700" cy="304801"/>
            </a:xfrm>
            <a:prstGeom prst="rect">
              <a:avLst/>
            </a:prstGeom>
            <a:noFill/>
            <a:ln w="3175" cap="flat">
              <a:solidFill>
                <a:srgbClr val="000000"/>
              </a:solidFill>
              <a:prstDash val="solid"/>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defTabSz="914400">
                <a:buClr>
                  <a:srgbClr val="00D6EC"/>
                </a:buClr>
                <a:buFont typeface="Helvetica"/>
                <a:defRPr sz="1000">
                  <a:solidFill>
                    <a:srgbClr val="00D6EC"/>
                  </a:solidFill>
                  <a:uFill>
                    <a:solidFill>
                      <a:srgbClr val="00D6EC"/>
                    </a:solidFill>
                  </a:uFill>
                </a:defRPr>
              </a:lvl1pPr>
            </a:lstStyle>
            <a:p>
              <a:pPr>
                <a:defRPr sz="2400">
                  <a:solidFill>
                    <a:srgbClr val="FEF048"/>
                  </a:solidFill>
                  <a:uFill>
                    <a:solidFill>
                      <a:srgbClr val="FEF048"/>
                    </a:solidFill>
                  </a:uFill>
                  <a:latin typeface="+mn-lt"/>
                  <a:ea typeface="+mn-ea"/>
                  <a:cs typeface="+mn-cs"/>
                  <a:sym typeface="Times Roman"/>
                </a:defRPr>
              </a:pPr>
              <a:r>
                <a:rPr sz="1000">
                  <a:solidFill>
                    <a:srgbClr val="00D6EC"/>
                  </a:solidFill>
                  <a:uFill>
                    <a:solidFill>
                      <a:srgbClr val="00D6EC"/>
                    </a:solidFill>
                  </a:uFill>
                  <a:latin typeface="Helvetica"/>
                  <a:ea typeface="Helvetica"/>
                  <a:cs typeface="Helvetica"/>
                  <a:sym typeface="Helvetica"/>
                </a:rPr>
                <a:t>normative</a:t>
              </a:r>
            </a:p>
          </p:txBody>
        </p:sp>
      </p:grpSp>
      <p:grpSp>
        <p:nvGrpSpPr>
          <p:cNvPr id="444" name="Group"/>
          <p:cNvGrpSpPr/>
          <p:nvPr/>
        </p:nvGrpSpPr>
        <p:grpSpPr>
          <a:xfrm>
            <a:off x="7468393" y="1123950"/>
            <a:ext cx="1027907" cy="641350"/>
            <a:chOff x="0" y="0"/>
            <a:chExt cx="1027906" cy="641350"/>
          </a:xfrm>
        </p:grpSpPr>
        <p:sp>
          <p:nvSpPr>
            <p:cNvPr id="441" name="Reaches new"/>
            <p:cNvSpPr/>
            <p:nvPr/>
          </p:nvSpPr>
          <p:spPr>
            <a:xfrm>
              <a:off x="11906" y="0"/>
              <a:ext cx="914401" cy="203200"/>
            </a:xfrm>
            <a:prstGeom prst="rect">
              <a:avLst/>
            </a:prstGeom>
            <a:noFill/>
            <a:ln w="3175" cap="flat">
              <a:solidFill>
                <a:srgbClr val="000000"/>
              </a:solidFill>
              <a:prstDash val="solid"/>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defTabSz="914400">
                <a:buClr>
                  <a:srgbClr val="00D6EC"/>
                </a:buClr>
                <a:buFont typeface="Helvetica"/>
                <a:defRPr sz="1000">
                  <a:solidFill>
                    <a:srgbClr val="00D6EC"/>
                  </a:solidFill>
                  <a:uFill>
                    <a:solidFill>
                      <a:srgbClr val="00D6EC"/>
                    </a:solidFill>
                  </a:uFill>
                </a:defRPr>
              </a:lvl1pPr>
            </a:lstStyle>
            <a:p>
              <a:pPr>
                <a:defRPr sz="2400">
                  <a:solidFill>
                    <a:srgbClr val="FEF048"/>
                  </a:solidFill>
                  <a:uFill>
                    <a:solidFill>
                      <a:srgbClr val="FEF048"/>
                    </a:solidFill>
                  </a:uFill>
                  <a:latin typeface="+mn-lt"/>
                  <a:ea typeface="+mn-ea"/>
                  <a:cs typeface="+mn-cs"/>
                  <a:sym typeface="Times Roman"/>
                </a:defRPr>
              </a:pPr>
              <a:r>
                <a:rPr sz="1000">
                  <a:solidFill>
                    <a:srgbClr val="00D6EC"/>
                  </a:solidFill>
                  <a:uFill>
                    <a:solidFill>
                      <a:srgbClr val="00D6EC"/>
                    </a:solidFill>
                  </a:uFill>
                  <a:latin typeface="Helvetica"/>
                  <a:ea typeface="Helvetica"/>
                  <a:cs typeface="Helvetica"/>
                  <a:sym typeface="Helvetica"/>
                </a:rPr>
                <a:t>Reaches new</a:t>
              </a:r>
            </a:p>
          </p:txBody>
        </p:sp>
        <p:sp>
          <p:nvSpPr>
            <p:cNvPr id="442" name="planes of"/>
            <p:cNvSpPr/>
            <p:nvPr/>
          </p:nvSpPr>
          <p:spPr>
            <a:xfrm>
              <a:off x="0" y="136525"/>
              <a:ext cx="647700" cy="279400"/>
            </a:xfrm>
            <a:prstGeom prst="rect">
              <a:avLst/>
            </a:prstGeom>
            <a:noFill/>
            <a:ln w="3175" cap="flat">
              <a:solidFill>
                <a:srgbClr val="000000"/>
              </a:solidFill>
              <a:prstDash val="solid"/>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defTabSz="914400">
                <a:buClr>
                  <a:srgbClr val="00D6EC"/>
                </a:buClr>
                <a:buFont typeface="Helvetica"/>
                <a:defRPr sz="1000">
                  <a:solidFill>
                    <a:srgbClr val="00D6EC"/>
                  </a:solidFill>
                  <a:uFill>
                    <a:solidFill>
                      <a:srgbClr val="00D6EC"/>
                    </a:solidFill>
                  </a:uFill>
                </a:defRPr>
              </a:lvl1pPr>
            </a:lstStyle>
            <a:p>
              <a:pPr>
                <a:defRPr sz="2400">
                  <a:solidFill>
                    <a:srgbClr val="FEF048"/>
                  </a:solidFill>
                  <a:uFill>
                    <a:solidFill>
                      <a:srgbClr val="FEF048"/>
                    </a:solidFill>
                  </a:uFill>
                  <a:latin typeface="+mn-lt"/>
                  <a:ea typeface="+mn-ea"/>
                  <a:cs typeface="+mn-cs"/>
                  <a:sym typeface="Times Roman"/>
                </a:defRPr>
              </a:pPr>
              <a:r>
                <a:rPr sz="1000">
                  <a:solidFill>
                    <a:srgbClr val="00D6EC"/>
                  </a:solidFill>
                  <a:uFill>
                    <a:solidFill>
                      <a:srgbClr val="00D6EC"/>
                    </a:solidFill>
                  </a:uFill>
                  <a:latin typeface="Helvetica"/>
                  <a:ea typeface="Helvetica"/>
                  <a:cs typeface="Helvetica"/>
                  <a:sym typeface="Helvetica"/>
                </a:rPr>
                <a:t>planes of</a:t>
              </a:r>
            </a:p>
          </p:txBody>
        </p:sp>
        <p:sp>
          <p:nvSpPr>
            <p:cNvPr id="443" name="consciousness"/>
            <p:cNvSpPr/>
            <p:nvPr/>
          </p:nvSpPr>
          <p:spPr>
            <a:xfrm>
              <a:off x="11906" y="273050"/>
              <a:ext cx="1016001" cy="368300"/>
            </a:xfrm>
            <a:prstGeom prst="rect">
              <a:avLst/>
            </a:prstGeom>
            <a:noFill/>
            <a:ln w="3175" cap="flat">
              <a:solidFill>
                <a:srgbClr val="000000"/>
              </a:solidFill>
              <a:prstDash val="solid"/>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defTabSz="914400">
                <a:buClr>
                  <a:srgbClr val="00D6EC"/>
                </a:buClr>
                <a:buFont typeface="Helvetica"/>
                <a:defRPr sz="1000">
                  <a:solidFill>
                    <a:srgbClr val="00D6EC"/>
                  </a:solidFill>
                  <a:uFill>
                    <a:solidFill>
                      <a:srgbClr val="00D6EC"/>
                    </a:solidFill>
                  </a:uFill>
                </a:defRPr>
              </a:lvl1pPr>
            </a:lstStyle>
            <a:p>
              <a:pPr>
                <a:defRPr sz="2400">
                  <a:solidFill>
                    <a:srgbClr val="FEF048"/>
                  </a:solidFill>
                  <a:uFill>
                    <a:solidFill>
                      <a:srgbClr val="FEF048"/>
                    </a:solidFill>
                  </a:uFill>
                  <a:latin typeface="+mn-lt"/>
                  <a:ea typeface="+mn-ea"/>
                  <a:cs typeface="+mn-cs"/>
                  <a:sym typeface="Times Roman"/>
                </a:defRPr>
              </a:pPr>
              <a:r>
                <a:rPr sz="1000">
                  <a:solidFill>
                    <a:srgbClr val="00D6EC"/>
                  </a:solidFill>
                  <a:uFill>
                    <a:solidFill>
                      <a:srgbClr val="00D6EC"/>
                    </a:solidFill>
                  </a:uFill>
                  <a:latin typeface="Helvetica"/>
                  <a:ea typeface="Helvetica"/>
                  <a:cs typeface="Helvetica"/>
                  <a:sym typeface="Helvetica"/>
                </a:rPr>
                <a:t>consciousness</a:t>
              </a:r>
            </a:p>
          </p:txBody>
        </p:sp>
      </p:grpSp>
      <p:grpSp>
        <p:nvGrpSpPr>
          <p:cNvPr id="451" name="Group"/>
          <p:cNvGrpSpPr/>
          <p:nvPr/>
        </p:nvGrpSpPr>
        <p:grpSpPr>
          <a:xfrm>
            <a:off x="2374900" y="3225800"/>
            <a:ext cx="5752546" cy="1019175"/>
            <a:chOff x="0" y="0"/>
            <a:chExt cx="5752545" cy="1019174"/>
          </a:xfrm>
        </p:grpSpPr>
        <p:sp>
          <p:nvSpPr>
            <p:cNvPr id="445" name="Teaching"/>
            <p:cNvSpPr/>
            <p:nvPr/>
          </p:nvSpPr>
          <p:spPr>
            <a:xfrm>
              <a:off x="4114799" y="319087"/>
              <a:ext cx="1271589" cy="700088"/>
            </a:xfrm>
            <a:prstGeom prst="rect">
              <a:avLst/>
            </a:prstGeom>
            <a:noFill/>
            <a:ln w="3175" cap="flat">
              <a:solidFill>
                <a:srgbClr val="000000"/>
              </a:solidFill>
              <a:prstDash val="solid"/>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defTabSz="914400">
                <a:buClr>
                  <a:srgbClr val="73FCD6"/>
                </a:buClr>
                <a:buFont typeface="Lucida Calligraphy Italic"/>
                <a:defRPr i="1">
                  <a:solidFill>
                    <a:srgbClr val="73FCD6"/>
                  </a:solidFill>
                  <a:uFill>
                    <a:solidFill>
                      <a:srgbClr val="73FCD6"/>
                    </a:solidFill>
                  </a:uFill>
                </a:defRPr>
              </a:lvl1pPr>
            </a:lstStyle>
            <a:p>
              <a:pPr>
                <a:defRPr sz="2400" i="0">
                  <a:solidFill>
                    <a:srgbClr val="FEF048"/>
                  </a:solidFill>
                  <a:uFill>
                    <a:solidFill>
                      <a:srgbClr val="FEF048"/>
                    </a:solidFill>
                  </a:uFill>
                  <a:latin typeface="+mn-lt"/>
                  <a:ea typeface="+mn-ea"/>
                  <a:cs typeface="+mn-cs"/>
                  <a:sym typeface="Times Roman"/>
                </a:defRPr>
              </a:pPr>
              <a:r>
                <a:rPr sz="1200" i="1">
                  <a:solidFill>
                    <a:srgbClr val="73FCD6"/>
                  </a:solidFill>
                  <a:uFill>
                    <a:solidFill>
                      <a:srgbClr val="73FCD6"/>
                    </a:solidFill>
                  </a:uFill>
                  <a:latin typeface="Helvetica"/>
                  <a:ea typeface="Helvetica"/>
                  <a:cs typeface="Helvetica"/>
                  <a:sym typeface="Helvetica"/>
                </a:rPr>
                <a:t>     Teaching</a:t>
              </a:r>
            </a:p>
          </p:txBody>
        </p:sp>
        <p:sp>
          <p:nvSpPr>
            <p:cNvPr id="446" name="Teaching"/>
            <p:cNvSpPr/>
            <p:nvPr/>
          </p:nvSpPr>
          <p:spPr>
            <a:xfrm>
              <a:off x="0" y="304800"/>
              <a:ext cx="1063625" cy="546100"/>
            </a:xfrm>
            <a:prstGeom prst="rect">
              <a:avLst/>
            </a:prstGeom>
            <a:noFill/>
            <a:ln w="3175" cap="flat">
              <a:solidFill>
                <a:srgbClr val="000000"/>
              </a:solidFill>
              <a:prstDash val="solid"/>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defTabSz="914400">
                <a:buClr>
                  <a:srgbClr val="73FCD6"/>
                </a:buClr>
                <a:buFont typeface="Lucida Calligraphy Italic"/>
                <a:defRPr i="1">
                  <a:solidFill>
                    <a:srgbClr val="73FCD6"/>
                  </a:solidFill>
                  <a:uFill>
                    <a:solidFill>
                      <a:srgbClr val="73FCD6"/>
                    </a:solidFill>
                  </a:uFill>
                </a:defRPr>
              </a:lvl1pPr>
            </a:lstStyle>
            <a:p>
              <a:pPr>
                <a:defRPr sz="2400" i="0">
                  <a:solidFill>
                    <a:srgbClr val="FEF048"/>
                  </a:solidFill>
                  <a:uFill>
                    <a:solidFill>
                      <a:srgbClr val="FEF048"/>
                    </a:solidFill>
                  </a:uFill>
                  <a:latin typeface="+mn-lt"/>
                  <a:ea typeface="+mn-ea"/>
                  <a:cs typeface="+mn-cs"/>
                  <a:sym typeface="Times Roman"/>
                </a:defRPr>
              </a:pPr>
              <a:r>
                <a:rPr sz="1200" i="1">
                  <a:solidFill>
                    <a:srgbClr val="73FCD6"/>
                  </a:solidFill>
                  <a:uFill>
                    <a:solidFill>
                      <a:srgbClr val="73FCD6"/>
                    </a:solidFill>
                  </a:uFill>
                  <a:latin typeface="Helvetica"/>
                  <a:ea typeface="Helvetica"/>
                  <a:cs typeface="Helvetica"/>
                  <a:sym typeface="Helvetica"/>
                </a:rPr>
                <a:t>     Teaching</a:t>
              </a:r>
            </a:p>
          </p:txBody>
        </p:sp>
        <p:grpSp>
          <p:nvGrpSpPr>
            <p:cNvPr id="450" name="Group"/>
            <p:cNvGrpSpPr/>
            <p:nvPr/>
          </p:nvGrpSpPr>
          <p:grpSpPr>
            <a:xfrm>
              <a:off x="0" y="0"/>
              <a:ext cx="5752546" cy="738189"/>
              <a:chOff x="0" y="0"/>
              <a:chExt cx="5752545" cy="738188"/>
            </a:xfrm>
          </p:grpSpPr>
          <p:sp>
            <p:nvSpPr>
              <p:cNvPr id="447" name="Limits of"/>
              <p:cNvSpPr/>
              <p:nvPr/>
            </p:nvSpPr>
            <p:spPr>
              <a:xfrm>
                <a:off x="4114799" y="38100"/>
                <a:ext cx="1331914" cy="700089"/>
              </a:xfrm>
              <a:prstGeom prst="rect">
                <a:avLst/>
              </a:prstGeom>
              <a:noFill/>
              <a:ln w="3175" cap="flat">
                <a:solidFill>
                  <a:srgbClr val="000000"/>
                </a:solidFill>
                <a:prstDash val="solid"/>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defTabSz="914400">
                  <a:buClr>
                    <a:srgbClr val="73FCD6"/>
                  </a:buClr>
                  <a:buFont typeface="Lucida Calligraphy Italic"/>
                  <a:defRPr i="1">
                    <a:solidFill>
                      <a:srgbClr val="73FCD6"/>
                    </a:solidFill>
                    <a:uFill>
                      <a:solidFill>
                        <a:srgbClr val="73FCD6"/>
                      </a:solidFill>
                    </a:uFill>
                  </a:defRPr>
                </a:lvl1pPr>
              </a:lstStyle>
              <a:p>
                <a:pPr>
                  <a:defRPr sz="2400" i="0">
                    <a:solidFill>
                      <a:srgbClr val="FEF048"/>
                    </a:solidFill>
                    <a:uFill>
                      <a:solidFill>
                        <a:srgbClr val="FEF048"/>
                      </a:solidFill>
                    </a:uFill>
                    <a:latin typeface="+mn-lt"/>
                    <a:ea typeface="+mn-ea"/>
                    <a:cs typeface="+mn-cs"/>
                    <a:sym typeface="Times Roman"/>
                  </a:defRPr>
                </a:pPr>
                <a:r>
                  <a:rPr sz="1200" i="1">
                    <a:solidFill>
                      <a:srgbClr val="73FCD6"/>
                    </a:solidFill>
                    <a:uFill>
                      <a:solidFill>
                        <a:srgbClr val="73FCD6"/>
                      </a:solidFill>
                    </a:uFill>
                    <a:latin typeface="Helvetica"/>
                    <a:ea typeface="Helvetica"/>
                    <a:cs typeface="Helvetica"/>
                    <a:sym typeface="Helvetica"/>
                  </a:rPr>
                  <a:t>      Limits of</a:t>
                </a:r>
              </a:p>
            </p:txBody>
          </p:sp>
          <p:sp>
            <p:nvSpPr>
              <p:cNvPr id="448" name="Limits of"/>
              <p:cNvSpPr/>
              <p:nvPr/>
            </p:nvSpPr>
            <p:spPr>
              <a:xfrm>
                <a:off x="0" y="0"/>
                <a:ext cx="1112838" cy="546100"/>
              </a:xfrm>
              <a:prstGeom prst="rect">
                <a:avLst/>
              </a:prstGeom>
              <a:noFill/>
              <a:ln w="3175" cap="flat">
                <a:solidFill>
                  <a:srgbClr val="000000"/>
                </a:solidFill>
                <a:prstDash val="solid"/>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defTabSz="914400">
                  <a:buClr>
                    <a:srgbClr val="73FCD6"/>
                  </a:buClr>
                  <a:buFont typeface="Lucida Calligraphy Italic"/>
                  <a:defRPr i="1">
                    <a:solidFill>
                      <a:srgbClr val="73FCD6"/>
                    </a:solidFill>
                    <a:uFill>
                      <a:solidFill>
                        <a:srgbClr val="73FCD6"/>
                      </a:solidFill>
                    </a:uFill>
                  </a:defRPr>
                </a:lvl1pPr>
              </a:lstStyle>
              <a:p>
                <a:pPr>
                  <a:defRPr sz="2400" i="0">
                    <a:solidFill>
                      <a:srgbClr val="FEF048"/>
                    </a:solidFill>
                    <a:uFill>
                      <a:solidFill>
                        <a:srgbClr val="FEF048"/>
                      </a:solidFill>
                    </a:uFill>
                    <a:latin typeface="+mn-lt"/>
                    <a:ea typeface="+mn-ea"/>
                    <a:cs typeface="+mn-cs"/>
                    <a:sym typeface="Times Roman"/>
                  </a:defRPr>
                </a:pPr>
                <a:r>
                  <a:rPr sz="1200" i="1">
                    <a:solidFill>
                      <a:srgbClr val="73FCD6"/>
                    </a:solidFill>
                    <a:uFill>
                      <a:solidFill>
                        <a:srgbClr val="73FCD6"/>
                      </a:solidFill>
                    </a:uFill>
                    <a:latin typeface="Helvetica"/>
                    <a:ea typeface="Helvetica"/>
                    <a:cs typeface="Helvetica"/>
                    <a:sym typeface="Helvetica"/>
                  </a:rPr>
                  <a:t>      Limits of</a:t>
                </a:r>
              </a:p>
            </p:txBody>
          </p:sp>
          <p:sp>
            <p:nvSpPr>
              <p:cNvPr id="449" name="Line"/>
              <p:cNvSpPr/>
              <p:nvPr/>
            </p:nvSpPr>
            <p:spPr>
              <a:xfrm>
                <a:off x="209550" y="247650"/>
                <a:ext cx="5542996" cy="8845"/>
              </a:xfrm>
              <a:prstGeom prst="line">
                <a:avLst/>
              </a:prstGeom>
              <a:noFill/>
              <a:ln w="25400" cap="flat">
                <a:solidFill>
                  <a:srgbClr val="945200"/>
                </a:solidFill>
                <a:prstDash val="solid"/>
                <a:round/>
              </a:ln>
              <a:effectLst/>
            </p:spPr>
            <p:txBody>
              <a:bodyPr wrap="square" lIns="0" tIns="0" rIns="0" bIns="0" numCol="1" anchor="t">
                <a:noAutofit/>
              </a:bodyPr>
              <a:lstStyle/>
              <a:p>
                <a:endParaRPr/>
              </a:p>
            </p:txBody>
          </p:sp>
        </p:grpSp>
      </p:grpSp>
      <p:grpSp>
        <p:nvGrpSpPr>
          <p:cNvPr id="454" name="Group"/>
          <p:cNvGrpSpPr/>
          <p:nvPr/>
        </p:nvGrpSpPr>
        <p:grpSpPr>
          <a:xfrm>
            <a:off x="4508500" y="1211262"/>
            <a:ext cx="1344613" cy="539751"/>
            <a:chOff x="0" y="0"/>
            <a:chExt cx="1344612" cy="539750"/>
          </a:xfrm>
        </p:grpSpPr>
        <p:sp>
          <p:nvSpPr>
            <p:cNvPr id="452" name="Enlightenment"/>
            <p:cNvSpPr/>
            <p:nvPr/>
          </p:nvSpPr>
          <p:spPr>
            <a:xfrm>
              <a:off x="0" y="0"/>
              <a:ext cx="1314450" cy="267860"/>
            </a:xfrm>
            <a:prstGeom prst="rect">
              <a:avLst/>
            </a:prstGeom>
            <a:noFill/>
            <a:ln w="3175" cap="flat">
              <a:solidFill>
                <a:srgbClr val="000000"/>
              </a:solidFill>
              <a:prstDash val="solid"/>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defTabSz="914400">
                <a:buClr>
                  <a:srgbClr val="FEF048"/>
                </a:buClr>
                <a:buFont typeface="Helvetica"/>
                <a:defRPr sz="1400" b="1">
                  <a:solidFill>
                    <a:srgbClr val="FEF048"/>
                  </a:solidFill>
                  <a:uFill>
                    <a:solidFill>
                      <a:srgbClr val="FEF048"/>
                    </a:solidFill>
                  </a:uFill>
                </a:defRPr>
              </a:lvl1pPr>
            </a:lstStyle>
            <a:p>
              <a:pPr>
                <a:defRPr sz="2400" b="0">
                  <a:latin typeface="+mn-lt"/>
                  <a:ea typeface="+mn-ea"/>
                  <a:cs typeface="+mn-cs"/>
                  <a:sym typeface="Times Roman"/>
                </a:defRPr>
              </a:pPr>
              <a:r>
                <a:rPr sz="1400" b="1">
                  <a:latin typeface="Helvetica"/>
                  <a:ea typeface="Helvetica"/>
                  <a:cs typeface="Helvetica"/>
                  <a:sym typeface="Helvetica"/>
                </a:rPr>
                <a:t>Enlightenment</a:t>
              </a:r>
            </a:p>
          </p:txBody>
        </p:sp>
        <p:sp>
          <p:nvSpPr>
            <p:cNvPr id="453" name="- is transcendent"/>
            <p:cNvSpPr/>
            <p:nvPr/>
          </p:nvSpPr>
          <p:spPr>
            <a:xfrm>
              <a:off x="60325" y="308140"/>
              <a:ext cx="1284288" cy="231610"/>
            </a:xfrm>
            <a:prstGeom prst="rect">
              <a:avLst/>
            </a:prstGeom>
            <a:noFill/>
            <a:ln w="6350" cap="flat">
              <a:solidFill>
                <a:srgbClr val="000000"/>
              </a:solidFill>
              <a:prstDash val="sysDot"/>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defTabSz="914400">
                <a:buClr>
                  <a:srgbClr val="FEF048"/>
                </a:buClr>
                <a:buFont typeface="Helvetica"/>
                <a:defRPr sz="1100">
                  <a:solidFill>
                    <a:srgbClr val="FEF048"/>
                  </a:solidFill>
                  <a:uFill>
                    <a:solidFill>
                      <a:srgbClr val="FEF048"/>
                    </a:solidFill>
                  </a:uFill>
                </a:defRPr>
              </a:lvl1pPr>
            </a:lstStyle>
            <a:p>
              <a:pPr>
                <a:defRPr sz="2400">
                  <a:latin typeface="+mn-lt"/>
                  <a:ea typeface="+mn-ea"/>
                  <a:cs typeface="+mn-cs"/>
                  <a:sym typeface="Times Roman"/>
                </a:defRPr>
              </a:pPr>
              <a:r>
                <a:rPr sz="1100">
                  <a:latin typeface="Helvetica"/>
                  <a:ea typeface="Helvetica"/>
                  <a:cs typeface="Helvetica"/>
                  <a:sym typeface="Helvetica"/>
                </a:rPr>
                <a:t>- is transcendent</a:t>
              </a:r>
            </a:p>
          </p:txBody>
        </p:sp>
      </p:grpSp>
      <p:grpSp>
        <p:nvGrpSpPr>
          <p:cNvPr id="458" name="Group"/>
          <p:cNvGrpSpPr/>
          <p:nvPr/>
        </p:nvGrpSpPr>
        <p:grpSpPr>
          <a:xfrm>
            <a:off x="3240087" y="1931988"/>
            <a:ext cx="3744913" cy="661355"/>
            <a:chOff x="0" y="0"/>
            <a:chExt cx="3744912" cy="661354"/>
          </a:xfrm>
        </p:grpSpPr>
        <p:sp>
          <p:nvSpPr>
            <p:cNvPr id="455" name="Wisdom"/>
            <p:cNvSpPr/>
            <p:nvPr/>
          </p:nvSpPr>
          <p:spPr>
            <a:xfrm>
              <a:off x="1487487" y="64067"/>
              <a:ext cx="784226" cy="214942"/>
            </a:xfrm>
            <a:prstGeom prst="rect">
              <a:avLst/>
            </a:prstGeom>
            <a:noFill/>
            <a:ln w="3175" cap="flat">
              <a:solidFill>
                <a:srgbClr val="000000"/>
              </a:solidFill>
              <a:prstDash val="solid"/>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defTabSz="914400">
                <a:buClr>
                  <a:srgbClr val="FEF048"/>
                </a:buClr>
                <a:buFont typeface="Helvetica"/>
                <a:defRPr sz="1400" b="1">
                  <a:solidFill>
                    <a:srgbClr val="FEF048"/>
                  </a:solidFill>
                  <a:uFill>
                    <a:solidFill>
                      <a:srgbClr val="FEF048"/>
                    </a:solidFill>
                  </a:uFill>
                </a:defRPr>
              </a:lvl1pPr>
            </a:lstStyle>
            <a:p>
              <a:pPr>
                <a:defRPr sz="2400" b="0">
                  <a:latin typeface="+mn-lt"/>
                  <a:ea typeface="+mn-ea"/>
                  <a:cs typeface="+mn-cs"/>
                  <a:sym typeface="Times Roman"/>
                </a:defRPr>
              </a:pPr>
              <a:r>
                <a:rPr sz="1400" b="1">
                  <a:latin typeface="Helvetica"/>
                  <a:ea typeface="Helvetica"/>
                  <a:cs typeface="Helvetica"/>
                  <a:sym typeface="Helvetica"/>
                </a:rPr>
                <a:t>Wisdom</a:t>
              </a:r>
            </a:p>
          </p:txBody>
        </p:sp>
        <p:sp>
          <p:nvSpPr>
            <p:cNvPr id="456" name="Line"/>
            <p:cNvSpPr/>
            <p:nvPr/>
          </p:nvSpPr>
          <p:spPr>
            <a:xfrm>
              <a:off x="0" y="0"/>
              <a:ext cx="3744913" cy="0"/>
            </a:xfrm>
            <a:prstGeom prst="line">
              <a:avLst/>
            </a:prstGeom>
            <a:noFill/>
            <a:ln w="16510" cap="flat">
              <a:solidFill>
                <a:srgbClr val="929000"/>
              </a:solidFill>
              <a:prstDash val="solid"/>
              <a:round/>
            </a:ln>
            <a:effectLst/>
          </p:spPr>
          <p:txBody>
            <a:bodyPr wrap="square" lIns="0" tIns="0" rIns="0" bIns="0" numCol="1" anchor="t">
              <a:noAutofit/>
            </a:bodyPr>
            <a:lstStyle/>
            <a:p>
              <a:endParaRPr/>
            </a:p>
          </p:txBody>
        </p:sp>
        <p:sp>
          <p:nvSpPr>
            <p:cNvPr id="457" name="- is valuative"/>
            <p:cNvSpPr/>
            <p:nvPr/>
          </p:nvSpPr>
          <p:spPr>
            <a:xfrm>
              <a:off x="1414462" y="369944"/>
              <a:ext cx="1162051" cy="291411"/>
            </a:xfrm>
            <a:prstGeom prst="rect">
              <a:avLst/>
            </a:prstGeom>
            <a:noFill/>
            <a:ln w="6350" cap="flat">
              <a:solidFill>
                <a:srgbClr val="000000"/>
              </a:solidFill>
              <a:prstDash val="sysDot"/>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defTabSz="914400">
                <a:buClr>
                  <a:srgbClr val="FEF048"/>
                </a:buClr>
                <a:buFont typeface="Helvetica"/>
                <a:defRPr sz="1100">
                  <a:solidFill>
                    <a:srgbClr val="FEF048"/>
                  </a:solidFill>
                  <a:uFill>
                    <a:solidFill>
                      <a:srgbClr val="FEF048"/>
                    </a:solidFill>
                  </a:uFill>
                </a:defRPr>
              </a:lvl1pPr>
            </a:lstStyle>
            <a:p>
              <a:pPr>
                <a:defRPr sz="2400">
                  <a:latin typeface="+mn-lt"/>
                  <a:ea typeface="+mn-ea"/>
                  <a:cs typeface="+mn-cs"/>
                  <a:sym typeface="Times Roman"/>
                </a:defRPr>
              </a:pPr>
              <a:r>
                <a:rPr sz="1100">
                  <a:latin typeface="Helvetica"/>
                  <a:ea typeface="Helvetica"/>
                  <a:cs typeface="Helvetica"/>
                  <a:sym typeface="Helvetica"/>
                </a:rPr>
                <a:t>- is valuative</a:t>
              </a:r>
            </a:p>
          </p:txBody>
        </p:sp>
      </p:grpSp>
      <p:grpSp>
        <p:nvGrpSpPr>
          <p:cNvPr id="462" name="Group"/>
          <p:cNvGrpSpPr/>
          <p:nvPr/>
        </p:nvGrpSpPr>
        <p:grpSpPr>
          <a:xfrm>
            <a:off x="3546475" y="2633663"/>
            <a:ext cx="3168016" cy="592137"/>
            <a:chOff x="0" y="0"/>
            <a:chExt cx="3168015" cy="592136"/>
          </a:xfrm>
        </p:grpSpPr>
        <p:sp>
          <p:nvSpPr>
            <p:cNvPr id="459" name="Understanding"/>
            <p:cNvSpPr/>
            <p:nvPr/>
          </p:nvSpPr>
          <p:spPr>
            <a:xfrm>
              <a:off x="1017587" y="153986"/>
              <a:ext cx="1231901" cy="285751"/>
            </a:xfrm>
            <a:prstGeom prst="rect">
              <a:avLst/>
            </a:prstGeom>
            <a:noFill/>
            <a:ln w="3175" cap="flat">
              <a:solidFill>
                <a:srgbClr val="000000"/>
              </a:solidFill>
              <a:prstDash val="solid"/>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defTabSz="914400">
                <a:buClr>
                  <a:srgbClr val="FEF048"/>
                </a:buClr>
                <a:buFont typeface="Helvetica"/>
                <a:defRPr sz="1400" b="1">
                  <a:solidFill>
                    <a:srgbClr val="FEF048"/>
                  </a:solidFill>
                  <a:uFill>
                    <a:solidFill>
                      <a:srgbClr val="FEF048"/>
                    </a:solidFill>
                  </a:uFill>
                </a:defRPr>
              </a:lvl1pPr>
            </a:lstStyle>
            <a:p>
              <a:pPr>
                <a:defRPr sz="2400" b="0">
                  <a:latin typeface="+mn-lt"/>
                  <a:ea typeface="+mn-ea"/>
                  <a:cs typeface="+mn-cs"/>
                  <a:sym typeface="Times Roman"/>
                </a:defRPr>
              </a:pPr>
              <a:r>
                <a:rPr sz="1400" b="1">
                  <a:latin typeface="Helvetica"/>
                  <a:ea typeface="Helvetica"/>
                  <a:cs typeface="Helvetica"/>
                  <a:sym typeface="Helvetica"/>
                </a:rPr>
                <a:t>Understanding</a:t>
              </a:r>
            </a:p>
          </p:txBody>
        </p:sp>
        <p:sp>
          <p:nvSpPr>
            <p:cNvPr id="460" name="Line"/>
            <p:cNvSpPr/>
            <p:nvPr/>
          </p:nvSpPr>
          <p:spPr>
            <a:xfrm flipV="1">
              <a:off x="0" y="0"/>
              <a:ext cx="3168016" cy="1058"/>
            </a:xfrm>
            <a:prstGeom prst="line">
              <a:avLst/>
            </a:prstGeom>
            <a:noFill/>
            <a:ln w="16510" cap="flat">
              <a:solidFill>
                <a:srgbClr val="929000"/>
              </a:solidFill>
              <a:prstDash val="solid"/>
              <a:round/>
            </a:ln>
            <a:effectLst/>
          </p:spPr>
          <p:txBody>
            <a:bodyPr wrap="square" lIns="0" tIns="0" rIns="0" bIns="0" numCol="1" anchor="t">
              <a:noAutofit/>
            </a:bodyPr>
            <a:lstStyle/>
            <a:p>
              <a:endParaRPr/>
            </a:p>
          </p:txBody>
        </p:sp>
        <p:sp>
          <p:nvSpPr>
            <p:cNvPr id="461" name="- is explanatory"/>
            <p:cNvSpPr/>
            <p:nvPr/>
          </p:nvSpPr>
          <p:spPr>
            <a:xfrm>
              <a:off x="1093787" y="407986"/>
              <a:ext cx="1252538" cy="184151"/>
            </a:xfrm>
            <a:prstGeom prst="rect">
              <a:avLst/>
            </a:prstGeom>
            <a:noFill/>
            <a:ln w="6350" cap="flat">
              <a:solidFill>
                <a:srgbClr val="000000"/>
              </a:solidFill>
              <a:prstDash val="sysDot"/>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defTabSz="914400">
                <a:buClr>
                  <a:srgbClr val="FEF048"/>
                </a:buClr>
                <a:buFont typeface="Helvetica"/>
                <a:defRPr sz="1100">
                  <a:solidFill>
                    <a:srgbClr val="FEF048"/>
                  </a:solidFill>
                  <a:uFill>
                    <a:solidFill>
                      <a:srgbClr val="FEF048"/>
                    </a:solidFill>
                  </a:uFill>
                </a:defRPr>
              </a:lvl1pPr>
            </a:lstStyle>
            <a:p>
              <a:pPr>
                <a:defRPr sz="2400">
                  <a:latin typeface="+mn-lt"/>
                  <a:ea typeface="+mn-ea"/>
                  <a:cs typeface="+mn-cs"/>
                  <a:sym typeface="Times Roman"/>
                </a:defRPr>
              </a:pPr>
              <a:r>
                <a:rPr sz="1100">
                  <a:latin typeface="Helvetica"/>
                  <a:ea typeface="Helvetica"/>
                  <a:cs typeface="Helvetica"/>
                  <a:sym typeface="Helvetica"/>
                </a:rPr>
                <a:t>- is explanatory</a:t>
              </a:r>
            </a:p>
          </p:txBody>
        </p:sp>
      </p:grpSp>
      <p:grpSp>
        <p:nvGrpSpPr>
          <p:cNvPr id="467" name="Group"/>
          <p:cNvGrpSpPr/>
          <p:nvPr/>
        </p:nvGrpSpPr>
        <p:grpSpPr>
          <a:xfrm>
            <a:off x="3975100" y="3663950"/>
            <a:ext cx="2320925" cy="552450"/>
            <a:chOff x="0" y="0"/>
            <a:chExt cx="2320925" cy="552450"/>
          </a:xfrm>
        </p:grpSpPr>
        <p:sp>
          <p:nvSpPr>
            <p:cNvPr id="463" name="Line"/>
            <p:cNvSpPr/>
            <p:nvPr/>
          </p:nvSpPr>
          <p:spPr>
            <a:xfrm>
              <a:off x="0" y="0"/>
              <a:ext cx="2320925" cy="0"/>
            </a:xfrm>
            <a:prstGeom prst="line">
              <a:avLst/>
            </a:prstGeom>
            <a:noFill/>
            <a:ln w="16510" cap="flat">
              <a:solidFill>
                <a:srgbClr val="929000"/>
              </a:solidFill>
              <a:prstDash val="solid"/>
              <a:round/>
            </a:ln>
            <a:effectLst/>
          </p:spPr>
          <p:txBody>
            <a:bodyPr wrap="square" lIns="0" tIns="0" rIns="0" bIns="0" numCol="1" anchor="t">
              <a:noAutofit/>
            </a:bodyPr>
            <a:lstStyle/>
            <a:p>
              <a:endParaRPr/>
            </a:p>
          </p:txBody>
        </p:sp>
        <p:grpSp>
          <p:nvGrpSpPr>
            <p:cNvPr id="466" name="Group"/>
            <p:cNvGrpSpPr/>
            <p:nvPr/>
          </p:nvGrpSpPr>
          <p:grpSpPr>
            <a:xfrm>
              <a:off x="623887" y="146050"/>
              <a:ext cx="1065213" cy="406400"/>
              <a:chOff x="0" y="0"/>
              <a:chExt cx="1065212" cy="406400"/>
            </a:xfrm>
          </p:grpSpPr>
          <p:sp>
            <p:nvSpPr>
              <p:cNvPr id="464" name="Knowledge"/>
              <p:cNvSpPr/>
              <p:nvPr/>
            </p:nvSpPr>
            <p:spPr>
              <a:xfrm>
                <a:off x="0" y="0"/>
                <a:ext cx="1065213" cy="228600"/>
              </a:xfrm>
              <a:prstGeom prst="rect">
                <a:avLst/>
              </a:prstGeom>
              <a:noFill/>
              <a:ln w="3175" cap="flat">
                <a:solidFill>
                  <a:srgbClr val="000000"/>
                </a:solidFill>
                <a:prstDash val="solid"/>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defTabSz="914400">
                  <a:buClr>
                    <a:srgbClr val="FEF048"/>
                  </a:buClr>
                  <a:buFont typeface="Helvetica"/>
                  <a:defRPr sz="1400" b="1">
                    <a:solidFill>
                      <a:srgbClr val="FEF048"/>
                    </a:solidFill>
                    <a:uFill>
                      <a:solidFill>
                        <a:srgbClr val="FEF048"/>
                      </a:solidFill>
                    </a:uFill>
                  </a:defRPr>
                </a:lvl1pPr>
              </a:lstStyle>
              <a:p>
                <a:pPr>
                  <a:defRPr sz="2400" b="0">
                    <a:latin typeface="+mn-lt"/>
                    <a:ea typeface="+mn-ea"/>
                    <a:cs typeface="+mn-cs"/>
                    <a:sym typeface="Times Roman"/>
                  </a:defRPr>
                </a:pPr>
                <a:r>
                  <a:rPr sz="1400" b="1">
                    <a:latin typeface="Helvetica"/>
                    <a:ea typeface="Helvetica"/>
                    <a:cs typeface="Helvetica"/>
                    <a:sym typeface="Helvetica"/>
                  </a:rPr>
                  <a:t>Knowledge</a:t>
                </a:r>
              </a:p>
            </p:txBody>
          </p:sp>
          <p:sp>
            <p:nvSpPr>
              <p:cNvPr id="465" name="- is instructive"/>
              <p:cNvSpPr/>
              <p:nvPr/>
            </p:nvSpPr>
            <p:spPr>
              <a:xfrm>
                <a:off x="25400" y="212725"/>
                <a:ext cx="979488" cy="193675"/>
              </a:xfrm>
              <a:prstGeom prst="rect">
                <a:avLst/>
              </a:prstGeom>
              <a:noFill/>
              <a:ln w="6350" cap="flat">
                <a:solidFill>
                  <a:srgbClr val="000000"/>
                </a:solidFill>
                <a:prstDash val="sysDot"/>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defTabSz="914400">
                  <a:buClr>
                    <a:srgbClr val="FEF048"/>
                  </a:buClr>
                  <a:buFont typeface="Helvetica"/>
                  <a:defRPr sz="1100">
                    <a:solidFill>
                      <a:srgbClr val="FEF048"/>
                    </a:solidFill>
                    <a:uFill>
                      <a:solidFill>
                        <a:srgbClr val="FEF048"/>
                      </a:solidFill>
                    </a:uFill>
                  </a:defRPr>
                </a:lvl1pPr>
              </a:lstStyle>
              <a:p>
                <a:pPr>
                  <a:defRPr sz="2400">
                    <a:latin typeface="+mn-lt"/>
                    <a:ea typeface="+mn-ea"/>
                    <a:cs typeface="+mn-cs"/>
                    <a:sym typeface="Times Roman"/>
                  </a:defRPr>
                </a:pPr>
                <a:r>
                  <a:rPr sz="1100">
                    <a:latin typeface="Helvetica"/>
                    <a:ea typeface="Helvetica"/>
                    <a:cs typeface="Helvetica"/>
                    <a:sym typeface="Helvetica"/>
                  </a:rPr>
                  <a:t>- is instructive</a:t>
                </a:r>
              </a:p>
            </p:txBody>
          </p:sp>
        </p:grpSp>
      </p:grpSp>
      <p:grpSp>
        <p:nvGrpSpPr>
          <p:cNvPr id="472" name="Group"/>
          <p:cNvGrpSpPr/>
          <p:nvPr/>
        </p:nvGrpSpPr>
        <p:grpSpPr>
          <a:xfrm>
            <a:off x="4267201" y="4356099"/>
            <a:ext cx="1751964" cy="802640"/>
            <a:chOff x="0" y="0"/>
            <a:chExt cx="1751963" cy="802638"/>
          </a:xfrm>
        </p:grpSpPr>
        <p:sp>
          <p:nvSpPr>
            <p:cNvPr id="468" name="Line"/>
            <p:cNvSpPr/>
            <p:nvPr/>
          </p:nvSpPr>
          <p:spPr>
            <a:xfrm>
              <a:off x="0" y="0"/>
              <a:ext cx="1751964" cy="0"/>
            </a:xfrm>
            <a:prstGeom prst="line">
              <a:avLst/>
            </a:prstGeom>
            <a:noFill/>
            <a:ln w="16510" cap="flat">
              <a:solidFill>
                <a:srgbClr val="929000"/>
              </a:solidFill>
              <a:prstDash val="solid"/>
              <a:round/>
            </a:ln>
            <a:effectLst/>
          </p:spPr>
          <p:txBody>
            <a:bodyPr wrap="square" lIns="0" tIns="0" rIns="0" bIns="0" numCol="1" anchor="t">
              <a:noAutofit/>
            </a:bodyPr>
            <a:lstStyle/>
            <a:p>
              <a:endParaRPr/>
            </a:p>
          </p:txBody>
        </p:sp>
        <p:grpSp>
          <p:nvGrpSpPr>
            <p:cNvPr id="471" name="Group"/>
            <p:cNvGrpSpPr/>
            <p:nvPr/>
          </p:nvGrpSpPr>
          <p:grpSpPr>
            <a:xfrm>
              <a:off x="437143" y="199671"/>
              <a:ext cx="1043724" cy="602968"/>
              <a:chOff x="0" y="0"/>
              <a:chExt cx="1043722" cy="602967"/>
            </a:xfrm>
          </p:grpSpPr>
          <p:sp>
            <p:nvSpPr>
              <p:cNvPr id="469" name="Information"/>
              <p:cNvSpPr/>
              <p:nvPr/>
            </p:nvSpPr>
            <p:spPr>
              <a:xfrm>
                <a:off x="8471" y="0"/>
                <a:ext cx="1035252" cy="205603"/>
              </a:xfrm>
              <a:prstGeom prst="rect">
                <a:avLst/>
              </a:prstGeom>
              <a:noFill/>
              <a:ln w="3175" cap="flat">
                <a:solidFill>
                  <a:srgbClr val="000000"/>
                </a:solidFill>
                <a:prstDash val="solid"/>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defTabSz="914400">
                  <a:buClr>
                    <a:srgbClr val="FEF048"/>
                  </a:buClr>
                  <a:buFont typeface="Helvetica"/>
                  <a:defRPr sz="1400" b="1">
                    <a:solidFill>
                      <a:srgbClr val="FEF048"/>
                    </a:solidFill>
                    <a:uFill>
                      <a:solidFill>
                        <a:srgbClr val="FEF048"/>
                      </a:solidFill>
                    </a:uFill>
                  </a:defRPr>
                </a:lvl1pPr>
              </a:lstStyle>
              <a:p>
                <a:pPr>
                  <a:defRPr sz="2400" b="0">
                    <a:latin typeface="+mn-lt"/>
                    <a:ea typeface="+mn-ea"/>
                    <a:cs typeface="+mn-cs"/>
                    <a:sym typeface="Times Roman"/>
                  </a:defRPr>
                </a:pPr>
                <a:r>
                  <a:rPr sz="1400" b="1">
                    <a:latin typeface="Helvetica"/>
                    <a:ea typeface="Helvetica"/>
                    <a:cs typeface="Helvetica"/>
                    <a:sym typeface="Helvetica"/>
                  </a:rPr>
                  <a:t>Information</a:t>
                </a:r>
              </a:p>
            </p:txBody>
          </p:sp>
          <p:sp>
            <p:nvSpPr>
              <p:cNvPr id="470" name="- is descriptive"/>
              <p:cNvSpPr/>
              <p:nvPr/>
            </p:nvSpPr>
            <p:spPr>
              <a:xfrm>
                <a:off x="0" y="260956"/>
                <a:ext cx="989504" cy="342012"/>
              </a:xfrm>
              <a:prstGeom prst="rect">
                <a:avLst/>
              </a:prstGeom>
              <a:noFill/>
              <a:ln w="6350" cap="flat">
                <a:solidFill>
                  <a:srgbClr val="000000"/>
                </a:solidFill>
                <a:prstDash val="sysDot"/>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defTabSz="914400">
                  <a:buClr>
                    <a:srgbClr val="FEF048"/>
                  </a:buClr>
                  <a:buFont typeface="Helvetica"/>
                  <a:defRPr sz="1100">
                    <a:solidFill>
                      <a:srgbClr val="FEF048"/>
                    </a:solidFill>
                    <a:uFill>
                      <a:solidFill>
                        <a:srgbClr val="FEF048"/>
                      </a:solidFill>
                    </a:uFill>
                  </a:defRPr>
                </a:lvl1pPr>
              </a:lstStyle>
              <a:p>
                <a:pPr>
                  <a:defRPr sz="2400">
                    <a:latin typeface="+mn-lt"/>
                    <a:ea typeface="+mn-ea"/>
                    <a:cs typeface="+mn-cs"/>
                    <a:sym typeface="Times Roman"/>
                  </a:defRPr>
                </a:pPr>
                <a:r>
                  <a:rPr sz="1100">
                    <a:latin typeface="Helvetica"/>
                    <a:ea typeface="Helvetica"/>
                    <a:cs typeface="Helvetica"/>
                    <a:sym typeface="Helvetica"/>
                  </a:rPr>
                  <a:t>- is descriptive</a:t>
                </a:r>
              </a:p>
            </p:txBody>
          </p:sp>
        </p:grpSp>
      </p:grpSp>
      <p:grpSp>
        <p:nvGrpSpPr>
          <p:cNvPr id="476" name="Group"/>
          <p:cNvGrpSpPr/>
          <p:nvPr/>
        </p:nvGrpSpPr>
        <p:grpSpPr>
          <a:xfrm>
            <a:off x="5729287" y="2147888"/>
            <a:ext cx="1323976" cy="180976"/>
            <a:chOff x="0" y="0"/>
            <a:chExt cx="1323974" cy="180974"/>
          </a:xfrm>
        </p:grpSpPr>
        <p:sp>
          <p:nvSpPr>
            <p:cNvPr id="473" name="Line"/>
            <p:cNvSpPr/>
            <p:nvPr/>
          </p:nvSpPr>
          <p:spPr>
            <a:xfrm flipH="1">
              <a:off x="600091" y="56512"/>
              <a:ext cx="723884" cy="124463"/>
            </a:xfrm>
            <a:prstGeom prst="line">
              <a:avLst/>
            </a:prstGeom>
            <a:noFill/>
            <a:ln w="12700" cap="flat">
              <a:solidFill>
                <a:srgbClr val="929000"/>
              </a:solidFill>
              <a:prstDash val="solid"/>
              <a:round/>
            </a:ln>
            <a:effectLst/>
          </p:spPr>
          <p:txBody>
            <a:bodyPr wrap="square" lIns="0" tIns="0" rIns="0" bIns="0" numCol="1" anchor="t">
              <a:noAutofit/>
            </a:bodyPr>
            <a:lstStyle/>
            <a:p>
              <a:endParaRPr/>
            </a:p>
          </p:txBody>
        </p:sp>
        <p:sp>
          <p:nvSpPr>
            <p:cNvPr id="474" name="Line"/>
            <p:cNvSpPr/>
            <p:nvPr/>
          </p:nvSpPr>
          <p:spPr>
            <a:xfrm flipH="1">
              <a:off x="600091" y="11428"/>
              <a:ext cx="180989" cy="169547"/>
            </a:xfrm>
            <a:prstGeom prst="line">
              <a:avLst/>
            </a:prstGeom>
            <a:noFill/>
            <a:ln w="12700" cap="flat">
              <a:solidFill>
                <a:srgbClr val="929000"/>
              </a:solidFill>
              <a:prstDash val="solid"/>
              <a:round/>
            </a:ln>
            <a:effectLst/>
          </p:spPr>
          <p:txBody>
            <a:bodyPr wrap="square" lIns="0" tIns="0" rIns="0" bIns="0" numCol="1" anchor="t">
              <a:noAutofit/>
            </a:bodyPr>
            <a:lstStyle/>
            <a:p>
              <a:endParaRPr/>
            </a:p>
          </p:txBody>
        </p:sp>
        <p:sp>
          <p:nvSpPr>
            <p:cNvPr id="475" name="Line"/>
            <p:cNvSpPr/>
            <p:nvPr/>
          </p:nvSpPr>
          <p:spPr>
            <a:xfrm flipH="1">
              <a:off x="0" y="0"/>
              <a:ext cx="792466" cy="135892"/>
            </a:xfrm>
            <a:prstGeom prst="line">
              <a:avLst/>
            </a:prstGeom>
            <a:noFill/>
            <a:ln w="12700" cap="flat">
              <a:solidFill>
                <a:srgbClr val="929000"/>
              </a:solidFill>
              <a:prstDash val="solid"/>
              <a:round/>
            </a:ln>
            <a:effectLst/>
          </p:spPr>
          <p:txBody>
            <a:bodyPr wrap="square" lIns="0" tIns="0" rIns="0" bIns="0" numCol="1" anchor="t">
              <a:noAutofit/>
            </a:bodyPr>
            <a:lstStyle/>
            <a:p>
              <a:endParaRPr/>
            </a:p>
          </p:txBody>
        </p:sp>
      </p:grpSp>
      <p:grpSp>
        <p:nvGrpSpPr>
          <p:cNvPr id="480" name="Group"/>
          <p:cNvGrpSpPr/>
          <p:nvPr/>
        </p:nvGrpSpPr>
        <p:grpSpPr>
          <a:xfrm>
            <a:off x="5981700" y="1355724"/>
            <a:ext cx="1345556" cy="193044"/>
            <a:chOff x="0" y="0"/>
            <a:chExt cx="1345555" cy="193042"/>
          </a:xfrm>
        </p:grpSpPr>
        <p:sp>
          <p:nvSpPr>
            <p:cNvPr id="477" name="Line"/>
            <p:cNvSpPr/>
            <p:nvPr/>
          </p:nvSpPr>
          <p:spPr>
            <a:xfrm flipV="1">
              <a:off x="0" y="0"/>
              <a:ext cx="735611" cy="132719"/>
            </a:xfrm>
            <a:prstGeom prst="line">
              <a:avLst/>
            </a:prstGeom>
            <a:noFill/>
            <a:ln w="12700" cap="flat">
              <a:solidFill>
                <a:srgbClr val="929000"/>
              </a:solidFill>
              <a:prstDash val="solid"/>
              <a:round/>
            </a:ln>
            <a:effectLst/>
          </p:spPr>
          <p:txBody>
            <a:bodyPr wrap="square" lIns="0" tIns="0" rIns="0" bIns="0" numCol="1" anchor="t">
              <a:noAutofit/>
            </a:bodyPr>
            <a:lstStyle/>
            <a:p>
              <a:endParaRPr/>
            </a:p>
          </p:txBody>
        </p:sp>
        <p:sp>
          <p:nvSpPr>
            <p:cNvPr id="478" name="Line"/>
            <p:cNvSpPr/>
            <p:nvPr/>
          </p:nvSpPr>
          <p:spPr>
            <a:xfrm flipV="1">
              <a:off x="551538" y="0"/>
              <a:ext cx="184062" cy="180973"/>
            </a:xfrm>
            <a:prstGeom prst="line">
              <a:avLst/>
            </a:prstGeom>
            <a:noFill/>
            <a:ln w="12700" cap="flat">
              <a:solidFill>
                <a:srgbClr val="929000"/>
              </a:solidFill>
              <a:prstDash val="solid"/>
              <a:round/>
            </a:ln>
            <a:effectLst/>
          </p:spPr>
          <p:txBody>
            <a:bodyPr wrap="square" lIns="0" tIns="0" rIns="0" bIns="0" numCol="1" anchor="t">
              <a:noAutofit/>
            </a:bodyPr>
            <a:lstStyle/>
            <a:p>
              <a:endParaRPr/>
            </a:p>
          </p:txBody>
        </p:sp>
        <p:sp>
          <p:nvSpPr>
            <p:cNvPr id="479" name="Line"/>
            <p:cNvSpPr/>
            <p:nvPr/>
          </p:nvSpPr>
          <p:spPr>
            <a:xfrm flipV="1">
              <a:off x="540095" y="48256"/>
              <a:ext cx="805461" cy="144787"/>
            </a:xfrm>
            <a:prstGeom prst="line">
              <a:avLst/>
            </a:prstGeom>
            <a:noFill/>
            <a:ln w="12700" cap="flat">
              <a:solidFill>
                <a:srgbClr val="929000"/>
              </a:solidFill>
              <a:prstDash val="solid"/>
              <a:round/>
            </a:ln>
            <a:effectLst/>
          </p:spPr>
          <p:txBody>
            <a:bodyPr wrap="square" lIns="0" tIns="0" rIns="0" bIns="0" numCol="1" anchor="t">
              <a:noAutofit/>
            </a:bodyPr>
            <a:lstStyle/>
            <a:p>
              <a:endParaRPr/>
            </a:p>
          </p:txBody>
        </p:sp>
      </p:grpSp>
      <p:grpSp>
        <p:nvGrpSpPr>
          <p:cNvPr id="484" name="Group"/>
          <p:cNvGrpSpPr/>
          <p:nvPr/>
        </p:nvGrpSpPr>
        <p:grpSpPr>
          <a:xfrm>
            <a:off x="5699125" y="4057650"/>
            <a:ext cx="999496" cy="181926"/>
            <a:chOff x="0" y="0"/>
            <a:chExt cx="999495" cy="181925"/>
          </a:xfrm>
        </p:grpSpPr>
        <p:sp>
          <p:nvSpPr>
            <p:cNvPr id="481" name="Line"/>
            <p:cNvSpPr/>
            <p:nvPr/>
          </p:nvSpPr>
          <p:spPr>
            <a:xfrm flipH="1" flipV="1">
              <a:off x="453028" y="0"/>
              <a:ext cx="546468" cy="125109"/>
            </a:xfrm>
            <a:prstGeom prst="line">
              <a:avLst/>
            </a:prstGeom>
            <a:noFill/>
            <a:ln w="12700" cap="flat">
              <a:solidFill>
                <a:srgbClr val="929000"/>
              </a:solidFill>
              <a:prstDash val="solid"/>
              <a:round/>
            </a:ln>
            <a:effectLst/>
          </p:spPr>
          <p:txBody>
            <a:bodyPr wrap="square" lIns="0" tIns="0" rIns="0" bIns="0" numCol="1" anchor="t">
              <a:noAutofit/>
            </a:bodyPr>
            <a:lstStyle/>
            <a:p>
              <a:endParaRPr/>
            </a:p>
          </p:txBody>
        </p:sp>
        <p:sp>
          <p:nvSpPr>
            <p:cNvPr id="482" name="Line"/>
            <p:cNvSpPr/>
            <p:nvPr/>
          </p:nvSpPr>
          <p:spPr>
            <a:xfrm flipH="1" flipV="1">
              <a:off x="453028" y="0"/>
              <a:ext cx="136637" cy="170430"/>
            </a:xfrm>
            <a:prstGeom prst="line">
              <a:avLst/>
            </a:prstGeom>
            <a:noFill/>
            <a:ln w="12700" cap="flat">
              <a:solidFill>
                <a:srgbClr val="929000"/>
              </a:solidFill>
              <a:prstDash val="solid"/>
              <a:round/>
            </a:ln>
            <a:effectLst/>
          </p:spPr>
          <p:txBody>
            <a:bodyPr wrap="square" lIns="0" tIns="0" rIns="0" bIns="0" numCol="1" anchor="t">
              <a:noAutofit/>
            </a:bodyPr>
            <a:lstStyle/>
            <a:p>
              <a:endParaRPr/>
            </a:p>
          </p:txBody>
        </p:sp>
        <p:sp>
          <p:nvSpPr>
            <p:cNvPr id="483" name="Line"/>
            <p:cNvSpPr/>
            <p:nvPr/>
          </p:nvSpPr>
          <p:spPr>
            <a:xfrm flipH="1" flipV="1">
              <a:off x="0" y="45321"/>
              <a:ext cx="598526" cy="136605"/>
            </a:xfrm>
            <a:prstGeom prst="line">
              <a:avLst/>
            </a:prstGeom>
            <a:noFill/>
            <a:ln w="12700" cap="flat">
              <a:solidFill>
                <a:srgbClr val="929000"/>
              </a:solidFill>
              <a:prstDash val="solid"/>
              <a:round/>
            </a:ln>
            <a:effectLst/>
          </p:spPr>
          <p:txBody>
            <a:bodyPr wrap="square" lIns="0" tIns="0" rIns="0" bIns="0" numCol="1" anchor="t">
              <a:noAutofit/>
            </a:bodyPr>
            <a:lstStyle/>
            <a:p>
              <a:endParaRPr/>
            </a:p>
          </p:txBody>
        </p:sp>
      </p:grpSp>
      <p:grpSp>
        <p:nvGrpSpPr>
          <p:cNvPr id="488" name="Group"/>
          <p:cNvGrpSpPr/>
          <p:nvPr/>
        </p:nvGrpSpPr>
        <p:grpSpPr>
          <a:xfrm>
            <a:off x="5635625" y="2976562"/>
            <a:ext cx="1234434" cy="193043"/>
            <a:chOff x="0" y="0"/>
            <a:chExt cx="1234433" cy="193041"/>
          </a:xfrm>
        </p:grpSpPr>
        <p:sp>
          <p:nvSpPr>
            <p:cNvPr id="485" name="Line"/>
            <p:cNvSpPr/>
            <p:nvPr/>
          </p:nvSpPr>
          <p:spPr>
            <a:xfrm flipH="1">
              <a:off x="559427" y="60323"/>
              <a:ext cx="675007" cy="132719"/>
            </a:xfrm>
            <a:prstGeom prst="line">
              <a:avLst/>
            </a:prstGeom>
            <a:noFill/>
            <a:ln w="12700" cap="flat">
              <a:solidFill>
                <a:srgbClr val="929000"/>
              </a:solidFill>
              <a:prstDash val="solid"/>
              <a:round/>
            </a:ln>
            <a:effectLst/>
          </p:spPr>
          <p:txBody>
            <a:bodyPr wrap="square" lIns="0" tIns="0" rIns="0" bIns="0" numCol="1" anchor="t">
              <a:noAutofit/>
            </a:bodyPr>
            <a:lstStyle/>
            <a:p>
              <a:endParaRPr/>
            </a:p>
          </p:txBody>
        </p:sp>
        <p:sp>
          <p:nvSpPr>
            <p:cNvPr id="486" name="Line"/>
            <p:cNvSpPr/>
            <p:nvPr/>
          </p:nvSpPr>
          <p:spPr>
            <a:xfrm flipH="1">
              <a:off x="559427" y="12067"/>
              <a:ext cx="168941" cy="180973"/>
            </a:xfrm>
            <a:prstGeom prst="line">
              <a:avLst/>
            </a:prstGeom>
            <a:noFill/>
            <a:ln w="12700" cap="flat">
              <a:solidFill>
                <a:srgbClr val="929000"/>
              </a:solidFill>
              <a:prstDash val="solid"/>
              <a:round/>
            </a:ln>
            <a:effectLst/>
          </p:spPr>
          <p:txBody>
            <a:bodyPr wrap="square" lIns="0" tIns="0" rIns="0" bIns="0" numCol="1" anchor="t">
              <a:noAutofit/>
            </a:bodyPr>
            <a:lstStyle/>
            <a:p>
              <a:endParaRPr/>
            </a:p>
          </p:txBody>
        </p:sp>
        <p:sp>
          <p:nvSpPr>
            <p:cNvPr id="487" name="Line"/>
            <p:cNvSpPr/>
            <p:nvPr/>
          </p:nvSpPr>
          <p:spPr>
            <a:xfrm flipH="1">
              <a:off x="0" y="0"/>
              <a:ext cx="739120" cy="145413"/>
            </a:xfrm>
            <a:prstGeom prst="line">
              <a:avLst/>
            </a:prstGeom>
            <a:noFill/>
            <a:ln w="12700" cap="flat">
              <a:solidFill>
                <a:srgbClr val="929000"/>
              </a:solidFill>
              <a:prstDash val="solid"/>
              <a:round/>
            </a:ln>
            <a:effectLst/>
          </p:spPr>
          <p:txBody>
            <a:bodyPr wrap="square" lIns="0" tIns="0" rIns="0" bIns="0" numCol="1" anchor="t">
              <a:noAutofit/>
            </a:bodyPr>
            <a:lstStyle/>
            <a:p>
              <a:endParaRPr/>
            </a:p>
          </p:txBody>
        </p:sp>
      </p:grpSp>
      <p:grpSp>
        <p:nvGrpSpPr>
          <p:cNvPr id="492" name="Group"/>
          <p:cNvGrpSpPr/>
          <p:nvPr/>
        </p:nvGrpSpPr>
        <p:grpSpPr>
          <a:xfrm>
            <a:off x="5110163" y="5937250"/>
            <a:ext cx="1107439" cy="181926"/>
            <a:chOff x="0" y="0"/>
            <a:chExt cx="1107438" cy="181925"/>
          </a:xfrm>
        </p:grpSpPr>
        <p:sp>
          <p:nvSpPr>
            <p:cNvPr id="489" name="Line"/>
            <p:cNvSpPr/>
            <p:nvPr/>
          </p:nvSpPr>
          <p:spPr>
            <a:xfrm flipH="1" flipV="1">
              <a:off x="502289" y="0"/>
              <a:ext cx="605150" cy="125109"/>
            </a:xfrm>
            <a:prstGeom prst="line">
              <a:avLst/>
            </a:prstGeom>
            <a:noFill/>
            <a:ln w="12700" cap="flat">
              <a:solidFill>
                <a:srgbClr val="929000"/>
              </a:solidFill>
              <a:prstDash val="solid"/>
              <a:round/>
            </a:ln>
            <a:effectLst/>
          </p:spPr>
          <p:txBody>
            <a:bodyPr wrap="square" lIns="0" tIns="0" rIns="0" bIns="0" numCol="1" anchor="t">
              <a:noAutofit/>
            </a:bodyPr>
            <a:lstStyle/>
            <a:p>
              <a:endParaRPr/>
            </a:p>
          </p:txBody>
        </p:sp>
        <p:sp>
          <p:nvSpPr>
            <p:cNvPr id="490" name="Line"/>
            <p:cNvSpPr/>
            <p:nvPr/>
          </p:nvSpPr>
          <p:spPr>
            <a:xfrm flipH="1" flipV="1">
              <a:off x="502289" y="0"/>
              <a:ext cx="151115" cy="170430"/>
            </a:xfrm>
            <a:prstGeom prst="line">
              <a:avLst/>
            </a:prstGeom>
            <a:noFill/>
            <a:ln w="12700" cap="flat">
              <a:solidFill>
                <a:srgbClr val="929000"/>
              </a:solidFill>
              <a:prstDash val="solid"/>
              <a:round/>
            </a:ln>
            <a:effectLst/>
          </p:spPr>
          <p:txBody>
            <a:bodyPr wrap="square" lIns="0" tIns="0" rIns="0" bIns="0" numCol="1" anchor="t">
              <a:noAutofit/>
            </a:bodyPr>
            <a:lstStyle/>
            <a:p>
              <a:endParaRPr/>
            </a:p>
          </p:txBody>
        </p:sp>
        <p:sp>
          <p:nvSpPr>
            <p:cNvPr id="491" name="Line"/>
            <p:cNvSpPr/>
            <p:nvPr/>
          </p:nvSpPr>
          <p:spPr>
            <a:xfrm flipH="1" flipV="1">
              <a:off x="0" y="45321"/>
              <a:ext cx="662941" cy="136605"/>
            </a:xfrm>
            <a:prstGeom prst="line">
              <a:avLst/>
            </a:prstGeom>
            <a:noFill/>
            <a:ln w="12700" cap="flat">
              <a:solidFill>
                <a:srgbClr val="929000"/>
              </a:solidFill>
              <a:prstDash val="solid"/>
              <a:round/>
            </a:ln>
            <a:effectLst/>
          </p:spPr>
          <p:txBody>
            <a:bodyPr wrap="square" lIns="0" tIns="0" rIns="0" bIns="0" numCol="1" anchor="t">
              <a:noAutofit/>
            </a:bodyPr>
            <a:lstStyle/>
            <a:p>
              <a:endParaRPr/>
            </a:p>
          </p:txBody>
        </p:sp>
      </p:grpSp>
      <p:sp>
        <p:nvSpPr>
          <p:cNvPr id="493" name="Systemi…"/>
          <p:cNvSpPr txBox="1"/>
          <p:nvPr/>
        </p:nvSpPr>
        <p:spPr>
          <a:xfrm>
            <a:off x="508000" y="711200"/>
            <a:ext cx="238125" cy="58229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spAutoFit/>
          </a:bodyPr>
          <a:lstStyle/>
          <a:p>
            <a:pPr algn="ctr" defTabSz="914400">
              <a:lnSpc>
                <a:spcPct val="90000"/>
              </a:lnSpc>
              <a:buClr>
                <a:srgbClr val="FEF048"/>
              </a:buClr>
              <a:defRPr sz="1800">
                <a:solidFill>
                  <a:srgbClr val="E8DB43"/>
                </a:solidFill>
                <a:uFill>
                  <a:solidFill>
                    <a:srgbClr val="E8DB43"/>
                  </a:solidFill>
                </a:uFill>
                <a:latin typeface="Comic Sans MS"/>
                <a:ea typeface="Comic Sans MS"/>
                <a:cs typeface="Comic Sans MS"/>
                <a:sym typeface="Comic Sans MS"/>
              </a:defRPr>
            </a:pPr>
            <a:r>
              <a:t>Systemi</a:t>
            </a:r>
          </a:p>
          <a:p>
            <a:pPr algn="ctr" defTabSz="914400">
              <a:lnSpc>
                <a:spcPct val="90000"/>
              </a:lnSpc>
              <a:buClr>
                <a:srgbClr val="FEF048"/>
              </a:buClr>
              <a:defRPr sz="1800">
                <a:solidFill>
                  <a:srgbClr val="E8DB43"/>
                </a:solidFill>
                <a:uFill>
                  <a:solidFill>
                    <a:srgbClr val="E8DB43"/>
                  </a:solidFill>
                </a:uFill>
                <a:latin typeface="Comic Sans MS"/>
                <a:ea typeface="Comic Sans MS"/>
                <a:cs typeface="Comic Sans MS"/>
                <a:sym typeface="Comic Sans MS"/>
              </a:defRPr>
            </a:pPr>
            <a:r>
              <a:t>c</a:t>
            </a:r>
          </a:p>
          <a:p>
            <a:pPr algn="ctr" defTabSz="914400">
              <a:lnSpc>
                <a:spcPct val="90000"/>
              </a:lnSpc>
              <a:buClr>
                <a:srgbClr val="FEF048"/>
              </a:buClr>
              <a:defRPr sz="1800">
                <a:solidFill>
                  <a:srgbClr val="E8DB43"/>
                </a:solidFill>
                <a:uFill>
                  <a:solidFill>
                    <a:srgbClr val="E8DB43"/>
                  </a:solidFill>
                </a:uFill>
                <a:latin typeface="Comic Sans MS"/>
                <a:ea typeface="Comic Sans MS"/>
                <a:cs typeface="Comic Sans MS"/>
                <a:sym typeface="Comic Sans MS"/>
              </a:defRPr>
            </a:pPr>
            <a:r>
              <a:t> Perspect</a:t>
            </a:r>
          </a:p>
          <a:p>
            <a:pPr algn="ctr" defTabSz="914400">
              <a:lnSpc>
                <a:spcPct val="90000"/>
              </a:lnSpc>
              <a:buClr>
                <a:srgbClr val="FEF048"/>
              </a:buClr>
              <a:defRPr sz="1800">
                <a:solidFill>
                  <a:srgbClr val="E8DB43"/>
                </a:solidFill>
                <a:uFill>
                  <a:solidFill>
                    <a:srgbClr val="E8DB43"/>
                  </a:solidFill>
                </a:uFill>
                <a:latin typeface="Comic Sans MS"/>
                <a:ea typeface="Comic Sans MS"/>
                <a:cs typeface="Comic Sans MS"/>
                <a:sym typeface="Comic Sans MS"/>
              </a:defRPr>
            </a:pPr>
            <a:r>
              <a:t>i</a:t>
            </a:r>
          </a:p>
          <a:p>
            <a:pPr algn="ctr" defTabSz="914400">
              <a:lnSpc>
                <a:spcPct val="90000"/>
              </a:lnSpc>
              <a:buClr>
                <a:srgbClr val="FEF048"/>
              </a:buClr>
              <a:defRPr sz="1800">
                <a:solidFill>
                  <a:srgbClr val="E8DB43"/>
                </a:solidFill>
                <a:uFill>
                  <a:solidFill>
                    <a:srgbClr val="E8DB43"/>
                  </a:solidFill>
                </a:uFill>
                <a:latin typeface="Comic Sans MS"/>
                <a:ea typeface="Comic Sans MS"/>
                <a:cs typeface="Comic Sans MS"/>
                <a:sym typeface="Comic Sans MS"/>
              </a:defRPr>
            </a:pPr>
            <a:r>
              <a:t>ve</a:t>
            </a:r>
          </a:p>
        </p:txBody>
      </p:sp>
      <p:sp>
        <p:nvSpPr>
          <p:cNvPr id="494" name="Pyramid of Meaning"/>
          <p:cNvSpPr txBox="1"/>
          <p:nvPr/>
        </p:nvSpPr>
        <p:spPr>
          <a:xfrm>
            <a:off x="3067384" y="152400"/>
            <a:ext cx="4096768" cy="7874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8100" tIns="38100" rIns="38100" bIns="38100">
            <a:spAutoFit/>
          </a:bodyPr>
          <a:lstStyle>
            <a:lvl1pPr algn="ctr" defTabSz="914400">
              <a:buClr>
                <a:srgbClr val="FEF048"/>
              </a:buClr>
              <a:defRPr sz="3600">
                <a:solidFill>
                  <a:srgbClr val="00FDFF"/>
                </a:solidFill>
                <a:uFill>
                  <a:solidFill>
                    <a:srgbClr val="00FDFF"/>
                  </a:solidFill>
                </a:uFill>
                <a:latin typeface="+mj-lt"/>
                <a:ea typeface="+mj-ea"/>
                <a:cs typeface="+mj-cs"/>
                <a:sym typeface="Papyrus"/>
              </a:defRPr>
            </a:lvl1pPr>
          </a:lstStyle>
          <a:p>
            <a:r>
              <a:t>Pyramid of Meaning</a:t>
            </a:r>
          </a:p>
        </p:txBody>
      </p:sp>
      <p:sp>
        <p:nvSpPr>
          <p:cNvPr id="495" name="Line"/>
          <p:cNvSpPr/>
          <p:nvPr/>
        </p:nvSpPr>
        <p:spPr>
          <a:xfrm>
            <a:off x="1219200" y="1003300"/>
            <a:ext cx="647700" cy="525780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5635" y="0"/>
                  <a:pt x="10800" y="806"/>
                  <a:pt x="10800" y="1800"/>
                </a:cubicBezTo>
                <a:lnTo>
                  <a:pt x="10800" y="9000"/>
                </a:lnTo>
                <a:cubicBezTo>
                  <a:pt x="10800" y="9994"/>
                  <a:pt x="5965" y="10800"/>
                  <a:pt x="0" y="10800"/>
                </a:cubicBezTo>
                <a:cubicBezTo>
                  <a:pt x="5965" y="10800"/>
                  <a:pt x="10800" y="11606"/>
                  <a:pt x="10800" y="12600"/>
                </a:cubicBezTo>
                <a:lnTo>
                  <a:pt x="10800" y="19800"/>
                </a:lnTo>
                <a:cubicBezTo>
                  <a:pt x="10800" y="20794"/>
                  <a:pt x="15635" y="21600"/>
                  <a:pt x="21600" y="21600"/>
                </a:cubicBezTo>
              </a:path>
            </a:pathLst>
          </a:custGeom>
          <a:ln w="12700">
            <a:solidFill>
              <a:srgbClr val="00FDFE"/>
            </a:solidFill>
          </a:ln>
        </p:spPr>
        <p:txBody>
          <a:bodyPr lIns="50800" tIns="50800" rIns="50800" bIns="50800" anchor="ctr"/>
          <a:lstStyle/>
          <a:p>
            <a:pPr marL="40639" marR="40639" defTabSz="914400">
              <a:defRPr sz="2400">
                <a:solidFill>
                  <a:srgbClr val="606060"/>
                </a:solidFill>
                <a:uFill>
                  <a:solidFill>
                    <a:srgbClr val="606060"/>
                  </a:solidFill>
                </a:uFill>
                <a:latin typeface="+mn-lt"/>
                <a:ea typeface="+mn-ea"/>
                <a:cs typeface="+mn-cs"/>
                <a:sym typeface="Times Roman"/>
              </a:defRPr>
            </a:pPr>
            <a:endParaRPr/>
          </a:p>
        </p:txBody>
      </p:sp>
    </p:spTree>
  </p:cSld>
  <p:clrMapOvr>
    <a:masterClrMapping/>
  </p:clrMapOvr>
  <mc:AlternateContent xmlns:mc="http://schemas.openxmlformats.org/markup-compatibility/2006" xmlns:p14="http://schemas.microsoft.com/office/powerpoint/2010/main">
    <mc:Choice Requires="p14">
      <p:transition spd="slow" p14:dur="800">
        <p14:prism dir="u"/>
      </p:transition>
    </mc:Choice>
    <mc:Fallback xmlns:a14="http://schemas.microsoft.com/office/drawing/2010/main" xmlns:m="http://schemas.openxmlformats.org/officeDocument/2006/math"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1" nodeType="afterEffect">
                                  <p:stCondLst>
                                    <p:cond delay="0"/>
                                  </p:stCondLst>
                                  <p:iterate>
                                    <p:tmAbs val="0"/>
                                  </p:iterate>
                                  <p:childTnLst>
                                    <p:set>
                                      <p:cBhvr>
                                        <p:cTn id="6" fill="hold"/>
                                        <p:tgtEl>
                                          <p:spTgt spid="412"/>
                                        </p:tgtEl>
                                        <p:attrNameLst>
                                          <p:attrName>style.visibility</p:attrName>
                                        </p:attrNameLst>
                                      </p:cBhvr>
                                      <p:to>
                                        <p:strVal val="visible"/>
                                      </p:to>
                                    </p:set>
                                    <p:animEffect transition="in" filter="wipe(down)">
                                      <p:cBhvr>
                                        <p:cTn id="7" dur="1000"/>
                                        <p:tgtEl>
                                          <p:spTgt spid="412"/>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grpId="2" nodeType="clickEffect">
                                  <p:stCondLst>
                                    <p:cond delay="0"/>
                                  </p:stCondLst>
                                  <p:iterate>
                                    <p:tmAbs val="0"/>
                                  </p:iterate>
                                  <p:childTnLst>
                                    <p:set>
                                      <p:cBhvr>
                                        <p:cTn id="11" fill="hold"/>
                                        <p:tgtEl>
                                          <p:spTgt spid="419"/>
                                        </p:tgtEl>
                                        <p:attrNameLst>
                                          <p:attrName>style.visibility</p:attrName>
                                        </p:attrNameLst>
                                      </p:cBhvr>
                                      <p:to>
                                        <p:strVal val="visible"/>
                                      </p:to>
                                    </p:set>
                                    <p:anim calcmode="lin" valueType="num">
                                      <p:cBhvr>
                                        <p:cTn id="12" dur="1000" fill="hold"/>
                                        <p:tgtEl>
                                          <p:spTgt spid="419"/>
                                        </p:tgtEl>
                                        <p:attrNameLst>
                                          <p:attrName>ppt_w</p:attrName>
                                        </p:attrNameLst>
                                      </p:cBhvr>
                                      <p:tavLst>
                                        <p:tav tm="0">
                                          <p:val>
                                            <p:fltVal val="0"/>
                                          </p:val>
                                        </p:tav>
                                        <p:tav tm="100000">
                                          <p:val>
                                            <p:strVal val="#ppt_w"/>
                                          </p:val>
                                        </p:tav>
                                      </p:tavLst>
                                    </p:anim>
                                    <p:anim calcmode="lin" valueType="num">
                                      <p:cBhvr>
                                        <p:cTn id="13" dur="1000" fill="hold"/>
                                        <p:tgtEl>
                                          <p:spTgt spid="419"/>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2" presetClass="entr" presetSubtype="8" fill="hold" grpId="3" nodeType="afterEffect">
                                  <p:stCondLst>
                                    <p:cond delay="0"/>
                                  </p:stCondLst>
                                  <p:iterate>
                                    <p:tmAbs val="0"/>
                                  </p:iterate>
                                  <p:childTnLst>
                                    <p:set>
                                      <p:cBhvr>
                                        <p:cTn id="16" fill="hold"/>
                                        <p:tgtEl>
                                          <p:spTgt spid="492"/>
                                        </p:tgtEl>
                                        <p:attrNameLst>
                                          <p:attrName>style.visibility</p:attrName>
                                        </p:attrNameLst>
                                      </p:cBhvr>
                                      <p:to>
                                        <p:strVal val="visible"/>
                                      </p:to>
                                    </p:set>
                                    <p:animEffect transition="in" filter="wipe(left)">
                                      <p:cBhvr>
                                        <p:cTn id="17" dur="1000"/>
                                        <p:tgtEl>
                                          <p:spTgt spid="492"/>
                                        </p:tgtEl>
                                      </p:cBhvr>
                                    </p:animEffect>
                                  </p:childTnLst>
                                </p:cTn>
                              </p:par>
                            </p:childTnLst>
                          </p:cTn>
                        </p:par>
                        <p:par>
                          <p:cTn id="18" fill="hold">
                            <p:stCondLst>
                              <p:cond delay="2000"/>
                            </p:stCondLst>
                            <p:childTnLst>
                              <p:par>
                                <p:cTn id="19" presetID="10" presetClass="entr" fill="hold" grpId="4" nodeType="afterEffect">
                                  <p:stCondLst>
                                    <p:cond delay="0"/>
                                  </p:stCondLst>
                                  <p:iterate>
                                    <p:tmAbs val="0"/>
                                  </p:iterate>
                                  <p:childTnLst>
                                    <p:set>
                                      <p:cBhvr>
                                        <p:cTn id="20" fill="hold"/>
                                        <p:tgtEl>
                                          <p:spTgt spid="409"/>
                                        </p:tgtEl>
                                        <p:attrNameLst>
                                          <p:attrName>style.visibility</p:attrName>
                                        </p:attrNameLst>
                                      </p:cBhvr>
                                      <p:to>
                                        <p:strVal val="visible"/>
                                      </p:to>
                                    </p:set>
                                    <p:animEffect transition="in" filter="fade">
                                      <p:cBhvr>
                                        <p:cTn id="21" dur="1000"/>
                                        <p:tgtEl>
                                          <p:spTgt spid="409"/>
                                        </p:tgtEl>
                                      </p:cBhvr>
                                    </p:animEffect>
                                  </p:childTnLst>
                                </p:cTn>
                              </p:par>
                            </p:childTnLst>
                          </p:cTn>
                        </p:par>
                      </p:childTnLst>
                    </p:cTn>
                  </p:par>
                  <p:par>
                    <p:cTn id="22" fill="hold">
                      <p:stCondLst>
                        <p:cond delay="indefinite"/>
                      </p:stCondLst>
                      <p:childTnLst>
                        <p:par>
                          <p:cTn id="23" fill="hold">
                            <p:stCondLst>
                              <p:cond delay="0"/>
                            </p:stCondLst>
                            <p:childTnLst>
                              <p:par>
                                <p:cTn id="24" presetID="23" presetClass="entr" presetSubtype="16" fill="hold" grpId="5" nodeType="clickEffect">
                                  <p:stCondLst>
                                    <p:cond delay="0"/>
                                  </p:stCondLst>
                                  <p:iterate>
                                    <p:tmAbs val="0"/>
                                  </p:iterate>
                                  <p:childTnLst>
                                    <p:set>
                                      <p:cBhvr>
                                        <p:cTn id="25" fill="hold"/>
                                        <p:tgtEl>
                                          <p:spTgt spid="472"/>
                                        </p:tgtEl>
                                        <p:attrNameLst>
                                          <p:attrName>style.visibility</p:attrName>
                                        </p:attrNameLst>
                                      </p:cBhvr>
                                      <p:to>
                                        <p:strVal val="visible"/>
                                      </p:to>
                                    </p:set>
                                    <p:anim calcmode="lin" valueType="num">
                                      <p:cBhvr>
                                        <p:cTn id="26" dur="1000" fill="hold"/>
                                        <p:tgtEl>
                                          <p:spTgt spid="472"/>
                                        </p:tgtEl>
                                        <p:attrNameLst>
                                          <p:attrName>ppt_w</p:attrName>
                                        </p:attrNameLst>
                                      </p:cBhvr>
                                      <p:tavLst>
                                        <p:tav tm="0">
                                          <p:val>
                                            <p:fltVal val="0"/>
                                          </p:val>
                                        </p:tav>
                                        <p:tav tm="100000">
                                          <p:val>
                                            <p:strVal val="#ppt_w"/>
                                          </p:val>
                                        </p:tav>
                                      </p:tavLst>
                                    </p:anim>
                                    <p:anim calcmode="lin" valueType="num">
                                      <p:cBhvr>
                                        <p:cTn id="27" dur="1000" fill="hold"/>
                                        <p:tgtEl>
                                          <p:spTgt spid="472"/>
                                        </p:tgtEl>
                                        <p:attrNameLst>
                                          <p:attrName>ppt_h</p:attrName>
                                        </p:attrNameLst>
                                      </p:cBhvr>
                                      <p:tavLst>
                                        <p:tav tm="0">
                                          <p:val>
                                            <p:fltVal val="0"/>
                                          </p:val>
                                        </p:tav>
                                        <p:tav tm="100000">
                                          <p:val>
                                            <p:strVal val="#ppt_h"/>
                                          </p:val>
                                        </p:tav>
                                      </p:tavLst>
                                    </p:anim>
                                  </p:childTnLst>
                                </p:cTn>
                              </p:par>
                            </p:childTnLst>
                          </p:cTn>
                        </p:par>
                        <p:par>
                          <p:cTn id="28" fill="hold">
                            <p:stCondLst>
                              <p:cond delay="1000"/>
                            </p:stCondLst>
                            <p:childTnLst>
                              <p:par>
                                <p:cTn id="29" presetID="22" presetClass="entr" presetSubtype="8" fill="hold" grpId="6" nodeType="afterEffect">
                                  <p:stCondLst>
                                    <p:cond delay="0"/>
                                  </p:stCondLst>
                                  <p:iterate>
                                    <p:tmAbs val="0"/>
                                  </p:iterate>
                                  <p:childTnLst>
                                    <p:set>
                                      <p:cBhvr>
                                        <p:cTn id="30" fill="hold"/>
                                        <p:tgtEl>
                                          <p:spTgt spid="431"/>
                                        </p:tgtEl>
                                        <p:attrNameLst>
                                          <p:attrName>style.visibility</p:attrName>
                                        </p:attrNameLst>
                                      </p:cBhvr>
                                      <p:to>
                                        <p:strVal val="visible"/>
                                      </p:to>
                                    </p:set>
                                    <p:animEffect transition="in" filter="wipe(left)">
                                      <p:cBhvr>
                                        <p:cTn id="31" dur="1000"/>
                                        <p:tgtEl>
                                          <p:spTgt spid="431"/>
                                        </p:tgtEl>
                                      </p:cBhvr>
                                    </p:animEffect>
                                  </p:childTnLst>
                                </p:cTn>
                              </p:par>
                            </p:childTnLst>
                          </p:cTn>
                        </p:par>
                        <p:par>
                          <p:cTn id="32" fill="hold">
                            <p:stCondLst>
                              <p:cond delay="2000"/>
                            </p:stCondLst>
                            <p:childTnLst>
                              <p:par>
                                <p:cTn id="33" presetID="10" presetClass="entr" fill="hold" grpId="7" nodeType="afterEffect">
                                  <p:stCondLst>
                                    <p:cond delay="0"/>
                                  </p:stCondLst>
                                  <p:iterate>
                                    <p:tmAbs val="0"/>
                                  </p:iterate>
                                  <p:childTnLst>
                                    <p:set>
                                      <p:cBhvr>
                                        <p:cTn id="34" fill="hold"/>
                                        <p:tgtEl>
                                          <p:spTgt spid="427"/>
                                        </p:tgtEl>
                                        <p:attrNameLst>
                                          <p:attrName>style.visibility</p:attrName>
                                        </p:attrNameLst>
                                      </p:cBhvr>
                                      <p:to>
                                        <p:strVal val="visible"/>
                                      </p:to>
                                    </p:set>
                                    <p:animEffect transition="in" filter="fade">
                                      <p:cBhvr>
                                        <p:cTn id="35" dur="1000"/>
                                        <p:tgtEl>
                                          <p:spTgt spid="427"/>
                                        </p:tgtEl>
                                      </p:cBhvr>
                                    </p:animEffect>
                                  </p:childTnLst>
                                </p:cTn>
                              </p:par>
                            </p:childTnLst>
                          </p:cTn>
                        </p:par>
                      </p:childTnLst>
                    </p:cTn>
                  </p:par>
                  <p:par>
                    <p:cTn id="36" fill="hold">
                      <p:stCondLst>
                        <p:cond delay="indefinite"/>
                      </p:stCondLst>
                      <p:childTnLst>
                        <p:par>
                          <p:cTn id="37" fill="hold">
                            <p:stCondLst>
                              <p:cond delay="0"/>
                            </p:stCondLst>
                            <p:childTnLst>
                              <p:par>
                                <p:cTn id="38" presetID="23" presetClass="entr" presetSubtype="16" fill="hold" grpId="8" nodeType="clickEffect">
                                  <p:stCondLst>
                                    <p:cond delay="0"/>
                                  </p:stCondLst>
                                  <p:iterate>
                                    <p:tmAbs val="0"/>
                                  </p:iterate>
                                  <p:childTnLst>
                                    <p:set>
                                      <p:cBhvr>
                                        <p:cTn id="39" fill="hold"/>
                                        <p:tgtEl>
                                          <p:spTgt spid="467"/>
                                        </p:tgtEl>
                                        <p:attrNameLst>
                                          <p:attrName>style.visibility</p:attrName>
                                        </p:attrNameLst>
                                      </p:cBhvr>
                                      <p:to>
                                        <p:strVal val="visible"/>
                                      </p:to>
                                    </p:set>
                                    <p:anim calcmode="lin" valueType="num">
                                      <p:cBhvr>
                                        <p:cTn id="40" dur="1000" fill="hold"/>
                                        <p:tgtEl>
                                          <p:spTgt spid="467"/>
                                        </p:tgtEl>
                                        <p:attrNameLst>
                                          <p:attrName>ppt_w</p:attrName>
                                        </p:attrNameLst>
                                      </p:cBhvr>
                                      <p:tavLst>
                                        <p:tav tm="0">
                                          <p:val>
                                            <p:fltVal val="0"/>
                                          </p:val>
                                        </p:tav>
                                        <p:tav tm="100000">
                                          <p:val>
                                            <p:strVal val="#ppt_w"/>
                                          </p:val>
                                        </p:tav>
                                      </p:tavLst>
                                    </p:anim>
                                    <p:anim calcmode="lin" valueType="num">
                                      <p:cBhvr>
                                        <p:cTn id="41" dur="1000" fill="hold"/>
                                        <p:tgtEl>
                                          <p:spTgt spid="467"/>
                                        </p:tgtEl>
                                        <p:attrNameLst>
                                          <p:attrName>ppt_h</p:attrName>
                                        </p:attrNameLst>
                                      </p:cBhvr>
                                      <p:tavLst>
                                        <p:tav tm="0">
                                          <p:val>
                                            <p:fltVal val="0"/>
                                          </p:val>
                                        </p:tav>
                                        <p:tav tm="100000">
                                          <p:val>
                                            <p:strVal val="#ppt_h"/>
                                          </p:val>
                                        </p:tav>
                                      </p:tavLst>
                                    </p:anim>
                                  </p:childTnLst>
                                </p:cTn>
                              </p:par>
                            </p:childTnLst>
                          </p:cTn>
                        </p:par>
                        <p:par>
                          <p:cTn id="42" fill="hold">
                            <p:stCondLst>
                              <p:cond delay="1000"/>
                            </p:stCondLst>
                            <p:childTnLst>
                              <p:par>
                                <p:cTn id="43" presetID="22" presetClass="entr" presetSubtype="8" fill="hold" grpId="9" nodeType="afterEffect">
                                  <p:stCondLst>
                                    <p:cond delay="0"/>
                                  </p:stCondLst>
                                  <p:iterate>
                                    <p:tmAbs val="0"/>
                                  </p:iterate>
                                  <p:childTnLst>
                                    <p:set>
                                      <p:cBhvr>
                                        <p:cTn id="44" fill="hold"/>
                                        <p:tgtEl>
                                          <p:spTgt spid="484"/>
                                        </p:tgtEl>
                                        <p:attrNameLst>
                                          <p:attrName>style.visibility</p:attrName>
                                        </p:attrNameLst>
                                      </p:cBhvr>
                                      <p:to>
                                        <p:strVal val="visible"/>
                                      </p:to>
                                    </p:set>
                                    <p:animEffect transition="in" filter="wipe(left)">
                                      <p:cBhvr>
                                        <p:cTn id="45" dur="1000"/>
                                        <p:tgtEl>
                                          <p:spTgt spid="484"/>
                                        </p:tgtEl>
                                      </p:cBhvr>
                                    </p:animEffect>
                                  </p:childTnLst>
                                </p:cTn>
                              </p:par>
                            </p:childTnLst>
                          </p:cTn>
                        </p:par>
                        <p:par>
                          <p:cTn id="46" fill="hold">
                            <p:stCondLst>
                              <p:cond delay="2000"/>
                            </p:stCondLst>
                            <p:childTnLst>
                              <p:par>
                                <p:cTn id="47" presetID="10" presetClass="entr" fill="hold" grpId="10" nodeType="afterEffect">
                                  <p:stCondLst>
                                    <p:cond delay="0"/>
                                  </p:stCondLst>
                                  <p:iterate>
                                    <p:tmAbs val="0"/>
                                  </p:iterate>
                                  <p:childTnLst>
                                    <p:set>
                                      <p:cBhvr>
                                        <p:cTn id="48" fill="hold"/>
                                        <p:tgtEl>
                                          <p:spTgt spid="404"/>
                                        </p:tgtEl>
                                        <p:attrNameLst>
                                          <p:attrName>style.visibility</p:attrName>
                                        </p:attrNameLst>
                                      </p:cBhvr>
                                      <p:to>
                                        <p:strVal val="visible"/>
                                      </p:to>
                                    </p:set>
                                    <p:animEffect transition="in" filter="fade">
                                      <p:cBhvr>
                                        <p:cTn id="49" dur="1000"/>
                                        <p:tgtEl>
                                          <p:spTgt spid="404"/>
                                        </p:tgtEl>
                                      </p:cBhvr>
                                    </p:animEffect>
                                  </p:childTnLst>
                                </p:cTn>
                              </p:par>
                            </p:childTnLst>
                          </p:cTn>
                        </p:par>
                      </p:childTnLst>
                    </p:cTn>
                  </p:par>
                  <p:par>
                    <p:cTn id="50" fill="hold">
                      <p:stCondLst>
                        <p:cond delay="indefinite"/>
                      </p:stCondLst>
                      <p:childTnLst>
                        <p:par>
                          <p:cTn id="51" fill="hold">
                            <p:stCondLst>
                              <p:cond delay="0"/>
                            </p:stCondLst>
                            <p:childTnLst>
                              <p:par>
                                <p:cTn id="52" presetID="23" presetClass="entr" presetSubtype="16" fill="hold" grpId="11" nodeType="clickEffect">
                                  <p:stCondLst>
                                    <p:cond delay="0"/>
                                  </p:stCondLst>
                                  <p:iterate>
                                    <p:tmAbs val="0"/>
                                  </p:iterate>
                                  <p:childTnLst>
                                    <p:set>
                                      <p:cBhvr>
                                        <p:cTn id="53" fill="hold"/>
                                        <p:tgtEl>
                                          <p:spTgt spid="462"/>
                                        </p:tgtEl>
                                        <p:attrNameLst>
                                          <p:attrName>style.visibility</p:attrName>
                                        </p:attrNameLst>
                                      </p:cBhvr>
                                      <p:to>
                                        <p:strVal val="visible"/>
                                      </p:to>
                                    </p:set>
                                    <p:anim calcmode="lin" valueType="num">
                                      <p:cBhvr>
                                        <p:cTn id="54" dur="1000" fill="hold"/>
                                        <p:tgtEl>
                                          <p:spTgt spid="462"/>
                                        </p:tgtEl>
                                        <p:attrNameLst>
                                          <p:attrName>ppt_w</p:attrName>
                                        </p:attrNameLst>
                                      </p:cBhvr>
                                      <p:tavLst>
                                        <p:tav tm="0">
                                          <p:val>
                                            <p:fltVal val="0"/>
                                          </p:val>
                                        </p:tav>
                                        <p:tav tm="100000">
                                          <p:val>
                                            <p:strVal val="#ppt_w"/>
                                          </p:val>
                                        </p:tav>
                                      </p:tavLst>
                                    </p:anim>
                                    <p:anim calcmode="lin" valueType="num">
                                      <p:cBhvr>
                                        <p:cTn id="55" dur="1000" fill="hold"/>
                                        <p:tgtEl>
                                          <p:spTgt spid="462"/>
                                        </p:tgtEl>
                                        <p:attrNameLst>
                                          <p:attrName>ppt_h</p:attrName>
                                        </p:attrNameLst>
                                      </p:cBhvr>
                                      <p:tavLst>
                                        <p:tav tm="0">
                                          <p:val>
                                            <p:fltVal val="0"/>
                                          </p:val>
                                        </p:tav>
                                        <p:tav tm="100000">
                                          <p:val>
                                            <p:strVal val="#ppt_h"/>
                                          </p:val>
                                        </p:tav>
                                      </p:tavLst>
                                    </p:anim>
                                  </p:childTnLst>
                                </p:cTn>
                              </p:par>
                            </p:childTnLst>
                          </p:cTn>
                        </p:par>
                        <p:par>
                          <p:cTn id="56" fill="hold">
                            <p:stCondLst>
                              <p:cond delay="1000"/>
                            </p:stCondLst>
                            <p:childTnLst>
                              <p:par>
                                <p:cTn id="57" presetID="22" presetClass="entr" presetSubtype="8" fill="hold" grpId="12" nodeType="afterEffect">
                                  <p:stCondLst>
                                    <p:cond delay="0"/>
                                  </p:stCondLst>
                                  <p:iterate>
                                    <p:tmAbs val="0"/>
                                  </p:iterate>
                                  <p:childTnLst>
                                    <p:set>
                                      <p:cBhvr>
                                        <p:cTn id="58" fill="hold"/>
                                        <p:tgtEl>
                                          <p:spTgt spid="488"/>
                                        </p:tgtEl>
                                        <p:attrNameLst>
                                          <p:attrName>style.visibility</p:attrName>
                                        </p:attrNameLst>
                                      </p:cBhvr>
                                      <p:to>
                                        <p:strVal val="visible"/>
                                      </p:to>
                                    </p:set>
                                    <p:animEffect transition="in" filter="wipe(left)">
                                      <p:cBhvr>
                                        <p:cTn id="59" dur="1000"/>
                                        <p:tgtEl>
                                          <p:spTgt spid="488"/>
                                        </p:tgtEl>
                                      </p:cBhvr>
                                    </p:animEffect>
                                  </p:childTnLst>
                                </p:cTn>
                              </p:par>
                            </p:childTnLst>
                          </p:cTn>
                        </p:par>
                        <p:par>
                          <p:cTn id="60" fill="hold">
                            <p:stCondLst>
                              <p:cond delay="2000"/>
                            </p:stCondLst>
                            <p:childTnLst>
                              <p:par>
                                <p:cTn id="61" presetID="10" presetClass="entr" fill="hold" grpId="13" nodeType="afterEffect">
                                  <p:stCondLst>
                                    <p:cond delay="0"/>
                                  </p:stCondLst>
                                  <p:iterate>
                                    <p:tmAbs val="0"/>
                                  </p:iterate>
                                  <p:childTnLst>
                                    <p:set>
                                      <p:cBhvr>
                                        <p:cTn id="62" fill="hold"/>
                                        <p:tgtEl>
                                          <p:spTgt spid="435"/>
                                        </p:tgtEl>
                                        <p:attrNameLst>
                                          <p:attrName>style.visibility</p:attrName>
                                        </p:attrNameLst>
                                      </p:cBhvr>
                                      <p:to>
                                        <p:strVal val="visible"/>
                                      </p:to>
                                    </p:set>
                                    <p:animEffect transition="in" filter="fade">
                                      <p:cBhvr>
                                        <p:cTn id="63" dur="1000"/>
                                        <p:tgtEl>
                                          <p:spTgt spid="435"/>
                                        </p:tgtEl>
                                      </p:cBhvr>
                                    </p:animEffect>
                                  </p:childTnLst>
                                </p:cTn>
                              </p:par>
                            </p:childTnLst>
                          </p:cTn>
                        </p:par>
                      </p:childTnLst>
                    </p:cTn>
                  </p:par>
                  <p:par>
                    <p:cTn id="64" fill="hold">
                      <p:stCondLst>
                        <p:cond delay="indefinite"/>
                      </p:stCondLst>
                      <p:childTnLst>
                        <p:par>
                          <p:cTn id="65" fill="hold">
                            <p:stCondLst>
                              <p:cond delay="0"/>
                            </p:stCondLst>
                            <p:childTnLst>
                              <p:par>
                                <p:cTn id="66" presetID="23" presetClass="entr" presetSubtype="16" fill="hold" grpId="14" nodeType="clickEffect">
                                  <p:stCondLst>
                                    <p:cond delay="0"/>
                                  </p:stCondLst>
                                  <p:iterate>
                                    <p:tmAbs val="0"/>
                                  </p:iterate>
                                  <p:childTnLst>
                                    <p:set>
                                      <p:cBhvr>
                                        <p:cTn id="67" fill="hold"/>
                                        <p:tgtEl>
                                          <p:spTgt spid="458"/>
                                        </p:tgtEl>
                                        <p:attrNameLst>
                                          <p:attrName>style.visibility</p:attrName>
                                        </p:attrNameLst>
                                      </p:cBhvr>
                                      <p:to>
                                        <p:strVal val="visible"/>
                                      </p:to>
                                    </p:set>
                                    <p:anim calcmode="lin" valueType="num">
                                      <p:cBhvr>
                                        <p:cTn id="68" dur="1000" fill="hold"/>
                                        <p:tgtEl>
                                          <p:spTgt spid="458"/>
                                        </p:tgtEl>
                                        <p:attrNameLst>
                                          <p:attrName>ppt_w</p:attrName>
                                        </p:attrNameLst>
                                      </p:cBhvr>
                                      <p:tavLst>
                                        <p:tav tm="0">
                                          <p:val>
                                            <p:fltVal val="0"/>
                                          </p:val>
                                        </p:tav>
                                        <p:tav tm="100000">
                                          <p:val>
                                            <p:strVal val="#ppt_w"/>
                                          </p:val>
                                        </p:tav>
                                      </p:tavLst>
                                    </p:anim>
                                    <p:anim calcmode="lin" valueType="num">
                                      <p:cBhvr>
                                        <p:cTn id="69" dur="1000" fill="hold"/>
                                        <p:tgtEl>
                                          <p:spTgt spid="458"/>
                                        </p:tgtEl>
                                        <p:attrNameLst>
                                          <p:attrName>ppt_h</p:attrName>
                                        </p:attrNameLst>
                                      </p:cBhvr>
                                      <p:tavLst>
                                        <p:tav tm="0">
                                          <p:val>
                                            <p:fltVal val="0"/>
                                          </p:val>
                                        </p:tav>
                                        <p:tav tm="100000">
                                          <p:val>
                                            <p:strVal val="#ppt_h"/>
                                          </p:val>
                                        </p:tav>
                                      </p:tavLst>
                                    </p:anim>
                                  </p:childTnLst>
                                </p:cTn>
                              </p:par>
                            </p:childTnLst>
                          </p:cTn>
                        </p:par>
                        <p:par>
                          <p:cTn id="70" fill="hold">
                            <p:stCondLst>
                              <p:cond delay="1000"/>
                            </p:stCondLst>
                            <p:childTnLst>
                              <p:par>
                                <p:cTn id="71" presetID="22" presetClass="entr" presetSubtype="8" fill="hold" grpId="15" nodeType="afterEffect">
                                  <p:stCondLst>
                                    <p:cond delay="0"/>
                                  </p:stCondLst>
                                  <p:iterate>
                                    <p:tmAbs val="0"/>
                                  </p:iterate>
                                  <p:childTnLst>
                                    <p:set>
                                      <p:cBhvr>
                                        <p:cTn id="72" fill="hold"/>
                                        <p:tgtEl>
                                          <p:spTgt spid="476"/>
                                        </p:tgtEl>
                                        <p:attrNameLst>
                                          <p:attrName>style.visibility</p:attrName>
                                        </p:attrNameLst>
                                      </p:cBhvr>
                                      <p:to>
                                        <p:strVal val="visible"/>
                                      </p:to>
                                    </p:set>
                                    <p:animEffect transition="in" filter="wipe(left)">
                                      <p:cBhvr>
                                        <p:cTn id="73" dur="1000"/>
                                        <p:tgtEl>
                                          <p:spTgt spid="476"/>
                                        </p:tgtEl>
                                      </p:cBhvr>
                                    </p:animEffect>
                                  </p:childTnLst>
                                </p:cTn>
                              </p:par>
                            </p:childTnLst>
                          </p:cTn>
                        </p:par>
                        <p:par>
                          <p:cTn id="74" fill="hold">
                            <p:stCondLst>
                              <p:cond delay="2000"/>
                            </p:stCondLst>
                            <p:childTnLst>
                              <p:par>
                                <p:cTn id="75" presetID="10" presetClass="entr" fill="hold" grpId="16" nodeType="afterEffect">
                                  <p:stCondLst>
                                    <p:cond delay="0"/>
                                  </p:stCondLst>
                                  <p:iterate>
                                    <p:tmAbs val="0"/>
                                  </p:iterate>
                                  <p:childTnLst>
                                    <p:set>
                                      <p:cBhvr>
                                        <p:cTn id="76" fill="hold"/>
                                        <p:tgtEl>
                                          <p:spTgt spid="440"/>
                                        </p:tgtEl>
                                        <p:attrNameLst>
                                          <p:attrName>style.visibility</p:attrName>
                                        </p:attrNameLst>
                                      </p:cBhvr>
                                      <p:to>
                                        <p:strVal val="visible"/>
                                      </p:to>
                                    </p:set>
                                    <p:animEffect transition="in" filter="fade">
                                      <p:cBhvr>
                                        <p:cTn id="77" dur="1000"/>
                                        <p:tgtEl>
                                          <p:spTgt spid="440"/>
                                        </p:tgtEl>
                                      </p:cBhvr>
                                    </p:animEffect>
                                  </p:childTnLst>
                                </p:cTn>
                              </p:par>
                            </p:childTnLst>
                          </p:cTn>
                        </p:par>
                      </p:childTnLst>
                    </p:cTn>
                  </p:par>
                  <p:par>
                    <p:cTn id="78" fill="hold">
                      <p:stCondLst>
                        <p:cond delay="indefinite"/>
                      </p:stCondLst>
                      <p:childTnLst>
                        <p:par>
                          <p:cTn id="79" fill="hold">
                            <p:stCondLst>
                              <p:cond delay="0"/>
                            </p:stCondLst>
                            <p:childTnLst>
                              <p:par>
                                <p:cTn id="80" presetID="23" presetClass="entr" presetSubtype="16" fill="hold" grpId="17" nodeType="clickEffect">
                                  <p:stCondLst>
                                    <p:cond delay="0"/>
                                  </p:stCondLst>
                                  <p:iterate>
                                    <p:tmAbs val="0"/>
                                  </p:iterate>
                                  <p:childTnLst>
                                    <p:set>
                                      <p:cBhvr>
                                        <p:cTn id="81" fill="hold"/>
                                        <p:tgtEl>
                                          <p:spTgt spid="454"/>
                                        </p:tgtEl>
                                        <p:attrNameLst>
                                          <p:attrName>style.visibility</p:attrName>
                                        </p:attrNameLst>
                                      </p:cBhvr>
                                      <p:to>
                                        <p:strVal val="visible"/>
                                      </p:to>
                                    </p:set>
                                    <p:anim calcmode="lin" valueType="num">
                                      <p:cBhvr>
                                        <p:cTn id="82" dur="1000" fill="hold"/>
                                        <p:tgtEl>
                                          <p:spTgt spid="454"/>
                                        </p:tgtEl>
                                        <p:attrNameLst>
                                          <p:attrName>ppt_w</p:attrName>
                                        </p:attrNameLst>
                                      </p:cBhvr>
                                      <p:tavLst>
                                        <p:tav tm="0">
                                          <p:val>
                                            <p:fltVal val="0"/>
                                          </p:val>
                                        </p:tav>
                                        <p:tav tm="100000">
                                          <p:val>
                                            <p:strVal val="#ppt_w"/>
                                          </p:val>
                                        </p:tav>
                                      </p:tavLst>
                                    </p:anim>
                                    <p:anim calcmode="lin" valueType="num">
                                      <p:cBhvr>
                                        <p:cTn id="83" dur="1000" fill="hold"/>
                                        <p:tgtEl>
                                          <p:spTgt spid="454"/>
                                        </p:tgtEl>
                                        <p:attrNameLst>
                                          <p:attrName>ppt_h</p:attrName>
                                        </p:attrNameLst>
                                      </p:cBhvr>
                                      <p:tavLst>
                                        <p:tav tm="0">
                                          <p:val>
                                            <p:fltVal val="0"/>
                                          </p:val>
                                        </p:tav>
                                        <p:tav tm="100000">
                                          <p:val>
                                            <p:strVal val="#ppt_h"/>
                                          </p:val>
                                        </p:tav>
                                      </p:tavLst>
                                    </p:anim>
                                  </p:childTnLst>
                                </p:cTn>
                              </p:par>
                            </p:childTnLst>
                          </p:cTn>
                        </p:par>
                        <p:par>
                          <p:cTn id="84" fill="hold">
                            <p:stCondLst>
                              <p:cond delay="1000"/>
                            </p:stCondLst>
                            <p:childTnLst>
                              <p:par>
                                <p:cTn id="85" presetID="22" presetClass="entr" presetSubtype="8" fill="hold" grpId="18" nodeType="afterEffect">
                                  <p:stCondLst>
                                    <p:cond delay="0"/>
                                  </p:stCondLst>
                                  <p:iterate>
                                    <p:tmAbs val="0"/>
                                  </p:iterate>
                                  <p:childTnLst>
                                    <p:set>
                                      <p:cBhvr>
                                        <p:cTn id="86" fill="hold"/>
                                        <p:tgtEl>
                                          <p:spTgt spid="480"/>
                                        </p:tgtEl>
                                        <p:attrNameLst>
                                          <p:attrName>style.visibility</p:attrName>
                                        </p:attrNameLst>
                                      </p:cBhvr>
                                      <p:to>
                                        <p:strVal val="visible"/>
                                      </p:to>
                                    </p:set>
                                    <p:animEffect transition="in" filter="wipe(left)">
                                      <p:cBhvr>
                                        <p:cTn id="87" dur="1000"/>
                                        <p:tgtEl>
                                          <p:spTgt spid="480"/>
                                        </p:tgtEl>
                                      </p:cBhvr>
                                    </p:animEffect>
                                  </p:childTnLst>
                                </p:cTn>
                              </p:par>
                            </p:childTnLst>
                          </p:cTn>
                        </p:par>
                        <p:par>
                          <p:cTn id="88" fill="hold">
                            <p:stCondLst>
                              <p:cond delay="2000"/>
                            </p:stCondLst>
                            <p:childTnLst>
                              <p:par>
                                <p:cTn id="89" presetID="10" presetClass="entr" fill="hold" grpId="19" nodeType="afterEffect">
                                  <p:stCondLst>
                                    <p:cond delay="0"/>
                                  </p:stCondLst>
                                  <p:iterate>
                                    <p:tmAbs val="0"/>
                                  </p:iterate>
                                  <p:childTnLst>
                                    <p:set>
                                      <p:cBhvr>
                                        <p:cTn id="90" fill="hold"/>
                                        <p:tgtEl>
                                          <p:spTgt spid="444"/>
                                        </p:tgtEl>
                                        <p:attrNameLst>
                                          <p:attrName>style.visibility</p:attrName>
                                        </p:attrNameLst>
                                      </p:cBhvr>
                                      <p:to>
                                        <p:strVal val="visible"/>
                                      </p:to>
                                    </p:set>
                                    <p:animEffect transition="in" filter="fade">
                                      <p:cBhvr>
                                        <p:cTn id="91" dur="1000"/>
                                        <p:tgtEl>
                                          <p:spTgt spid="444"/>
                                        </p:tgtEl>
                                      </p:cBhvr>
                                    </p:animEffect>
                                  </p:childTnLst>
                                </p:cTn>
                              </p:par>
                            </p:childTnLst>
                          </p:cTn>
                        </p:par>
                      </p:childTnLst>
                    </p:cTn>
                  </p:par>
                  <p:par>
                    <p:cTn id="92" fill="hold">
                      <p:stCondLst>
                        <p:cond delay="indefinite"/>
                      </p:stCondLst>
                      <p:childTnLst>
                        <p:par>
                          <p:cTn id="93" fill="hold">
                            <p:stCondLst>
                              <p:cond delay="0"/>
                            </p:stCondLst>
                            <p:childTnLst>
                              <p:par>
                                <p:cTn id="94" presetID="23" presetClass="entr" presetSubtype="16" fill="hold" grpId="20" nodeType="clickEffect">
                                  <p:stCondLst>
                                    <p:cond delay="0"/>
                                  </p:stCondLst>
                                  <p:iterate>
                                    <p:tmAbs val="0"/>
                                  </p:iterate>
                                  <p:childTnLst>
                                    <p:set>
                                      <p:cBhvr>
                                        <p:cTn id="95" fill="hold"/>
                                        <p:tgtEl>
                                          <p:spTgt spid="451"/>
                                        </p:tgtEl>
                                        <p:attrNameLst>
                                          <p:attrName>style.visibility</p:attrName>
                                        </p:attrNameLst>
                                      </p:cBhvr>
                                      <p:to>
                                        <p:strVal val="visible"/>
                                      </p:to>
                                    </p:set>
                                    <p:anim calcmode="lin" valueType="num">
                                      <p:cBhvr>
                                        <p:cTn id="96" dur="1000" fill="hold"/>
                                        <p:tgtEl>
                                          <p:spTgt spid="451"/>
                                        </p:tgtEl>
                                        <p:attrNameLst>
                                          <p:attrName>ppt_w</p:attrName>
                                        </p:attrNameLst>
                                      </p:cBhvr>
                                      <p:tavLst>
                                        <p:tav tm="0">
                                          <p:val>
                                            <p:fltVal val="0"/>
                                          </p:val>
                                        </p:tav>
                                        <p:tav tm="100000">
                                          <p:val>
                                            <p:strVal val="#ppt_w"/>
                                          </p:val>
                                        </p:tav>
                                      </p:tavLst>
                                    </p:anim>
                                    <p:anim calcmode="lin" valueType="num">
                                      <p:cBhvr>
                                        <p:cTn id="97" dur="1000" fill="hold"/>
                                        <p:tgtEl>
                                          <p:spTgt spid="451"/>
                                        </p:tgtEl>
                                        <p:attrNameLst>
                                          <p:attrName>ppt_h</p:attrName>
                                        </p:attrNameLst>
                                      </p:cBhvr>
                                      <p:tavLst>
                                        <p:tav tm="0">
                                          <p:val>
                                            <p:fltVal val="0"/>
                                          </p:val>
                                        </p:tav>
                                        <p:tav tm="100000">
                                          <p:val>
                                            <p:strVal val="#ppt_h"/>
                                          </p:val>
                                        </p:tav>
                                      </p:tavLst>
                                    </p:anim>
                                  </p:childTnLst>
                                </p:cTn>
                              </p:par>
                            </p:childTnLst>
                          </p:cTn>
                        </p:par>
                      </p:childTnLst>
                    </p:cTn>
                  </p:par>
                  <p:par>
                    <p:cTn id="98" fill="hold">
                      <p:stCondLst>
                        <p:cond delay="indefinite"/>
                      </p:stCondLst>
                      <p:childTnLst>
                        <p:par>
                          <p:cTn id="99" fill="hold">
                            <p:stCondLst>
                              <p:cond delay="0"/>
                            </p:stCondLst>
                            <p:childTnLst>
                              <p:par>
                                <p:cTn id="100" presetID="23" presetClass="entr" presetSubtype="16" fill="hold" grpId="21" nodeType="clickEffect">
                                  <p:stCondLst>
                                    <p:cond delay="0"/>
                                  </p:stCondLst>
                                  <p:iterate>
                                    <p:tmAbs val="0"/>
                                  </p:iterate>
                                  <p:childTnLst>
                                    <p:set>
                                      <p:cBhvr>
                                        <p:cTn id="101" fill="hold"/>
                                        <p:tgtEl>
                                          <p:spTgt spid="416"/>
                                        </p:tgtEl>
                                        <p:attrNameLst>
                                          <p:attrName>style.visibility</p:attrName>
                                        </p:attrNameLst>
                                      </p:cBhvr>
                                      <p:to>
                                        <p:strVal val="visible"/>
                                      </p:to>
                                    </p:set>
                                    <p:anim calcmode="lin" valueType="num">
                                      <p:cBhvr>
                                        <p:cTn id="102" dur="1000" fill="hold"/>
                                        <p:tgtEl>
                                          <p:spTgt spid="416"/>
                                        </p:tgtEl>
                                        <p:attrNameLst>
                                          <p:attrName>ppt_w</p:attrName>
                                        </p:attrNameLst>
                                      </p:cBhvr>
                                      <p:tavLst>
                                        <p:tav tm="0">
                                          <p:val>
                                            <p:fltVal val="0"/>
                                          </p:val>
                                        </p:tav>
                                        <p:tav tm="100000">
                                          <p:val>
                                            <p:strVal val="#ppt_w"/>
                                          </p:val>
                                        </p:tav>
                                      </p:tavLst>
                                    </p:anim>
                                    <p:anim calcmode="lin" valueType="num">
                                      <p:cBhvr>
                                        <p:cTn id="103" dur="1000" fill="hold"/>
                                        <p:tgtEl>
                                          <p:spTgt spid="416"/>
                                        </p:tgtEl>
                                        <p:attrNameLst>
                                          <p:attrName>ppt_h</p:attrName>
                                        </p:attrNameLst>
                                      </p:cBhvr>
                                      <p:tavLst>
                                        <p:tav tm="0">
                                          <p:val>
                                            <p:fltVal val="0"/>
                                          </p:val>
                                        </p:tav>
                                        <p:tav tm="100000">
                                          <p:val>
                                            <p:strVal val="#ppt_h"/>
                                          </p:val>
                                        </p:tav>
                                      </p:tavLst>
                                    </p:anim>
                                  </p:childTnLst>
                                </p:cTn>
                              </p:par>
                            </p:childTnLst>
                          </p:cTn>
                        </p:par>
                      </p:childTnLst>
                    </p:cTn>
                  </p:par>
                  <p:par>
                    <p:cTn id="104" fill="hold">
                      <p:stCondLst>
                        <p:cond delay="indefinite"/>
                      </p:stCondLst>
                      <p:childTnLst>
                        <p:par>
                          <p:cTn id="105" fill="hold">
                            <p:stCondLst>
                              <p:cond delay="0"/>
                            </p:stCondLst>
                            <p:childTnLst>
                              <p:par>
                                <p:cTn id="106" presetID="22" presetClass="entr" presetSubtype="2" fill="hold" grpId="22" nodeType="clickEffect">
                                  <p:stCondLst>
                                    <p:cond delay="0"/>
                                  </p:stCondLst>
                                  <p:iterate>
                                    <p:tmAbs val="0"/>
                                  </p:iterate>
                                  <p:childTnLst>
                                    <p:set>
                                      <p:cBhvr>
                                        <p:cTn id="107" fill="hold"/>
                                        <p:tgtEl>
                                          <p:spTgt spid="495"/>
                                        </p:tgtEl>
                                        <p:attrNameLst>
                                          <p:attrName>style.visibility</p:attrName>
                                        </p:attrNameLst>
                                      </p:cBhvr>
                                      <p:to>
                                        <p:strVal val="visible"/>
                                      </p:to>
                                    </p:set>
                                    <p:animEffect transition="in" filter="wipe(right)">
                                      <p:cBhvr>
                                        <p:cTn id="108" dur="1000"/>
                                        <p:tgtEl>
                                          <p:spTgt spid="495"/>
                                        </p:tgtEl>
                                      </p:cBhvr>
                                    </p:animEffect>
                                  </p:childTnLst>
                                </p:cTn>
                              </p:par>
                            </p:childTnLst>
                          </p:cTn>
                        </p:par>
                        <p:par>
                          <p:cTn id="109" fill="hold">
                            <p:stCondLst>
                              <p:cond delay="1000"/>
                            </p:stCondLst>
                            <p:childTnLst>
                              <p:par>
                                <p:cTn id="110" presetID="22" presetClass="entr" presetSubtype="1" fill="hold" grpId="23" nodeType="afterEffect">
                                  <p:stCondLst>
                                    <p:cond delay="0"/>
                                  </p:stCondLst>
                                  <p:iterate>
                                    <p:tmAbs val="0"/>
                                  </p:iterate>
                                  <p:childTnLst>
                                    <p:set>
                                      <p:cBhvr>
                                        <p:cTn id="111" fill="hold"/>
                                        <p:tgtEl>
                                          <p:spTgt spid="493"/>
                                        </p:tgtEl>
                                        <p:attrNameLst>
                                          <p:attrName>style.visibility</p:attrName>
                                        </p:attrNameLst>
                                      </p:cBhvr>
                                      <p:to>
                                        <p:strVal val="visible"/>
                                      </p:to>
                                    </p:set>
                                    <p:animEffect transition="in" filter="wipe(up)">
                                      <p:cBhvr>
                                        <p:cTn id="112" dur="1000"/>
                                        <p:tgtEl>
                                          <p:spTgt spid="4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4" grpId="10" animBg="1" advAuto="0"/>
      <p:bldP spid="409" grpId="4" animBg="1" advAuto="0"/>
      <p:bldP spid="412" grpId="1" animBg="1" advAuto="0"/>
      <p:bldP spid="416" grpId="21" animBg="1" advAuto="0"/>
      <p:bldP spid="419" grpId="2" animBg="1" advAuto="0"/>
      <p:bldP spid="427" grpId="7" animBg="1" advAuto="0"/>
      <p:bldP spid="431" grpId="6" animBg="1" advAuto="0"/>
      <p:bldP spid="435" grpId="13" animBg="1" advAuto="0"/>
      <p:bldP spid="440" grpId="16" animBg="1" advAuto="0"/>
      <p:bldP spid="444" grpId="19" animBg="1" advAuto="0"/>
      <p:bldP spid="451" grpId="20" animBg="1" advAuto="0"/>
      <p:bldP spid="454" grpId="17" animBg="1" advAuto="0"/>
      <p:bldP spid="458" grpId="14" animBg="1" advAuto="0"/>
      <p:bldP spid="462" grpId="11" animBg="1" advAuto="0"/>
      <p:bldP spid="467" grpId="8" animBg="1" advAuto="0"/>
      <p:bldP spid="472" grpId="5" animBg="1" advAuto="0"/>
      <p:bldP spid="476" grpId="15" animBg="1" advAuto="0"/>
      <p:bldP spid="480" grpId="18" animBg="1" advAuto="0"/>
      <p:bldP spid="484" grpId="9" animBg="1" advAuto="0"/>
      <p:bldP spid="488" grpId="12" animBg="1" advAuto="0"/>
      <p:bldP spid="492" grpId="3" animBg="1" advAuto="0"/>
      <p:bldP spid="493" grpId="23" animBg="1" advAuto="0"/>
      <p:bldP spid="495" grpId="22" animBg="1" advAuto="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7" name="Systems Thinking Types"/>
          <p:cNvSpPr txBox="1">
            <a:spLocks noGrp="1"/>
          </p:cNvSpPr>
          <p:nvPr>
            <p:ph type="title"/>
          </p:nvPr>
        </p:nvSpPr>
        <p:spPr>
          <a:xfrm>
            <a:off x="685800" y="152400"/>
            <a:ext cx="7772400" cy="1143000"/>
          </a:xfrm>
          <a:prstGeom prst="rect">
            <a:avLst/>
          </a:prstGeom>
        </p:spPr>
        <p:txBody>
          <a:bodyPr/>
          <a:lstStyle/>
          <a:p>
            <a:r>
              <a:t>Systems Thinking Types</a:t>
            </a:r>
          </a:p>
        </p:txBody>
      </p:sp>
      <p:sp>
        <p:nvSpPr>
          <p:cNvPr id="498" name="Systems thinking An internalized manifestation (in the thinking of individuals or social systems) of systems concepts, systems principles, and systems models.…"/>
          <p:cNvSpPr txBox="1">
            <a:spLocks noGrp="1"/>
          </p:cNvSpPr>
          <p:nvPr>
            <p:ph type="body" idx="1"/>
          </p:nvPr>
        </p:nvSpPr>
        <p:spPr>
          <a:xfrm>
            <a:off x="304800" y="1295400"/>
            <a:ext cx="8534400" cy="5562600"/>
          </a:xfrm>
          <a:prstGeom prst="rect">
            <a:avLst/>
          </a:prstGeom>
        </p:spPr>
        <p:txBody>
          <a:bodyPr/>
          <a:lstStyle/>
          <a:p>
            <a:pPr marL="325199" indent="-284559">
              <a:spcBef>
                <a:spcPts val="1600"/>
              </a:spcBef>
              <a:buClr>
                <a:srgbClr val="FEF048"/>
              </a:buClr>
              <a:buFont typeface="Wingdings-Regular"/>
              <a:buChar char=""/>
            </a:pPr>
            <a:r>
              <a:rPr sz="2400" b="1" u="sng">
                <a:latin typeface="Palatino"/>
                <a:ea typeface="Palatino"/>
                <a:cs typeface="Palatino"/>
                <a:sym typeface="Palatino"/>
              </a:rPr>
              <a:t>Systems thinking</a:t>
            </a:r>
            <a:r>
              <a:rPr sz="2400">
                <a:latin typeface="Palatino"/>
                <a:ea typeface="Palatino"/>
                <a:cs typeface="Palatino"/>
                <a:sym typeface="Palatino"/>
              </a:rPr>
              <a:t>	An internalized manifestation (in the thinking of individuals or social systems) of systems concepts, systems principles, and systems models.</a:t>
            </a:r>
          </a:p>
          <a:p>
            <a:pPr marL="325199" indent="-284559">
              <a:spcBef>
                <a:spcPts val="1600"/>
              </a:spcBef>
              <a:buClr>
                <a:srgbClr val="FEF048"/>
              </a:buClr>
              <a:buFont typeface="Wingdings-Regular"/>
              <a:buChar char=""/>
            </a:pPr>
            <a:r>
              <a:rPr sz="2400" b="1" u="sng">
                <a:latin typeface="Palatino"/>
                <a:ea typeface="Palatino"/>
                <a:cs typeface="Palatino"/>
                <a:sym typeface="Palatino"/>
              </a:rPr>
              <a:t>Systematic thinking</a:t>
            </a:r>
            <a:r>
              <a:rPr sz="2400" b="1">
                <a:latin typeface="Palatino"/>
                <a:ea typeface="Palatino"/>
                <a:cs typeface="Palatino"/>
                <a:sym typeface="Palatino"/>
              </a:rPr>
              <a:t>	</a:t>
            </a:r>
            <a:r>
              <a:rPr sz="2400">
                <a:latin typeface="Palatino"/>
                <a:ea typeface="Palatino"/>
                <a:cs typeface="Palatino"/>
                <a:sym typeface="Palatino"/>
              </a:rPr>
              <a:t>Any methodical step-by-step approach that is carried out according to a pre-determined algorithm or a fixed plan. </a:t>
            </a:r>
          </a:p>
          <a:p>
            <a:pPr marL="325199" indent="-284559">
              <a:spcBef>
                <a:spcPts val="1600"/>
              </a:spcBef>
              <a:buClr>
                <a:srgbClr val="FEF048"/>
              </a:buClr>
              <a:buFont typeface="Wingdings-Regular"/>
              <a:buChar char=""/>
            </a:pPr>
            <a:r>
              <a:rPr sz="2400" b="1" u="sng">
                <a:latin typeface="Palatino"/>
                <a:ea typeface="Palatino"/>
                <a:cs typeface="Palatino"/>
                <a:sym typeface="Palatino"/>
              </a:rPr>
              <a:t>Systemic thinking</a:t>
            </a:r>
            <a:r>
              <a:rPr sz="2400" b="1">
                <a:latin typeface="Palatino"/>
                <a:ea typeface="Palatino"/>
                <a:cs typeface="Palatino"/>
                <a:sym typeface="Palatino"/>
              </a:rPr>
              <a:t>	</a:t>
            </a:r>
            <a:r>
              <a:rPr sz="2400">
                <a:latin typeface="Palatino"/>
                <a:ea typeface="Palatino"/>
                <a:cs typeface="Palatino"/>
                <a:sym typeface="Palatino"/>
              </a:rPr>
              <a:t>A tendency or natural predisposition to think in terms of systemic relationships without necessarily drawing upon systems concepts, systems principles, or systems models.  Some examples of areas that incorporate and foster such thinking include permaculture, feminist studies, ecology, and the </a:t>
            </a:r>
            <a:r>
              <a:rPr sz="2400" i="1">
                <a:latin typeface="Palatino"/>
                <a:ea typeface="Palatino"/>
                <a:cs typeface="Palatino"/>
                <a:sym typeface="Palatino"/>
              </a:rPr>
              <a:t>I Ching</a:t>
            </a:r>
            <a:r>
              <a:rPr sz="2400">
                <a:latin typeface="Palatino"/>
                <a:ea typeface="Palatino"/>
                <a:cs typeface="Palatino"/>
                <a:sym typeface="Palatino"/>
              </a:rPr>
              <a:t>.</a:t>
            </a:r>
          </a:p>
        </p:txBody>
      </p:sp>
    </p:spTree>
  </p:cSld>
  <p:clrMapOvr>
    <a:masterClrMapping/>
  </p:clrMapOvr>
  <mc:AlternateContent xmlns:mc="http://schemas.openxmlformats.org/markup-compatibility/2006" xmlns:p14="http://schemas.microsoft.com/office/powerpoint/2010/main">
    <mc:Choice Requires="p14">
      <p:transition spd="slow">
        <p14:prism dir="u"/>
      </p:transition>
    </mc:Choice>
    <mc:Fallback xmlns:a14="http://schemas.microsoft.com/office/drawing/2010/main" xmlns:m="http://schemas.openxmlformats.org/officeDocument/2006/math"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1" nodeType="clickEffect">
                                  <p:stCondLst>
                                    <p:cond delay="0"/>
                                  </p:stCondLst>
                                  <p:iterate>
                                    <p:tmAbs val="0"/>
                                  </p:iterate>
                                  <p:childTnLst>
                                    <p:set>
                                      <p:cBhvr>
                                        <p:cTn id="6" fill="hold"/>
                                        <p:tgtEl>
                                          <p:spTgt spid="498">
                                            <p:bg/>
                                          </p:spTgt>
                                        </p:tgtEl>
                                        <p:attrNameLst>
                                          <p:attrName>style.visibility</p:attrName>
                                        </p:attrNameLst>
                                      </p:cBhvr>
                                      <p:to>
                                        <p:strVal val="visible"/>
                                      </p:to>
                                    </p:set>
                                    <p:anim calcmode="lin" valueType="num">
                                      <p:cBhvr>
                                        <p:cTn id="7" dur="1000" fill="hold"/>
                                        <p:tgtEl>
                                          <p:spTgt spid="498">
                                            <p:bg/>
                                          </p:spTgt>
                                        </p:tgtEl>
                                        <p:attrNameLst>
                                          <p:attrName>ppt_x</p:attrName>
                                        </p:attrNameLst>
                                      </p:cBhvr>
                                      <p:tavLst>
                                        <p:tav tm="0">
                                          <p:val>
                                            <p:strVal val="0-#ppt_w/2"/>
                                          </p:val>
                                        </p:tav>
                                        <p:tav tm="100000">
                                          <p:val>
                                            <p:strVal val="#ppt_x"/>
                                          </p:val>
                                        </p:tav>
                                      </p:tavLst>
                                    </p:anim>
                                    <p:anim calcmode="lin" valueType="num">
                                      <p:cBhvr>
                                        <p:cTn id="8" dur="1000" fill="hold"/>
                                        <p:tgtEl>
                                          <p:spTgt spid="498">
                                            <p:bg/>
                                          </p:spTgt>
                                        </p:tgtEl>
                                        <p:attrNameLst>
                                          <p:attrName>ppt_y</p:attrName>
                                        </p:attrNameLst>
                                      </p:cBhvr>
                                      <p:tavLst>
                                        <p:tav tm="0">
                                          <p:val>
                                            <p:strVal val="#ppt_y"/>
                                          </p:val>
                                        </p:tav>
                                        <p:tav tm="100000">
                                          <p:val>
                                            <p:strVal val="#ppt_y"/>
                                          </p:val>
                                        </p:tav>
                                      </p:tavLst>
                                    </p:anim>
                                  </p:childTnLst>
                                </p:cTn>
                              </p:par>
                              <p:par>
                                <p:cTn id="9" presetID="2" presetClass="entr" presetSubtype="8" fill="hold" grpId="1" nodeType="withEffect">
                                  <p:stCondLst>
                                    <p:cond delay="0"/>
                                  </p:stCondLst>
                                  <p:iterate>
                                    <p:tmAbs val="0"/>
                                  </p:iterate>
                                  <p:childTnLst>
                                    <p:set>
                                      <p:cBhvr>
                                        <p:cTn id="10" fill="hold"/>
                                        <p:tgtEl>
                                          <p:spTgt spid="498">
                                            <p:txEl>
                                              <p:pRg st="0" end="0"/>
                                            </p:txEl>
                                          </p:spTgt>
                                        </p:tgtEl>
                                        <p:attrNameLst>
                                          <p:attrName>style.visibility</p:attrName>
                                        </p:attrNameLst>
                                      </p:cBhvr>
                                      <p:to>
                                        <p:strVal val="visible"/>
                                      </p:to>
                                    </p:set>
                                    <p:anim calcmode="lin" valueType="num">
                                      <p:cBhvr>
                                        <p:cTn id="11" dur="1000" fill="hold"/>
                                        <p:tgtEl>
                                          <p:spTgt spid="498">
                                            <p:txEl>
                                              <p:pRg st="0" end="0"/>
                                            </p:txEl>
                                          </p:spTgt>
                                        </p:tgtEl>
                                        <p:attrNameLst>
                                          <p:attrName>ppt_x</p:attrName>
                                        </p:attrNameLst>
                                      </p:cBhvr>
                                      <p:tavLst>
                                        <p:tav tm="0">
                                          <p:val>
                                            <p:strVal val="0-#ppt_w/2"/>
                                          </p:val>
                                        </p:tav>
                                        <p:tav tm="100000">
                                          <p:val>
                                            <p:strVal val="#ppt_x"/>
                                          </p:val>
                                        </p:tav>
                                      </p:tavLst>
                                    </p:anim>
                                    <p:anim calcmode="lin" valueType="num">
                                      <p:cBhvr>
                                        <p:cTn id="12" dur="1000" fill="hold"/>
                                        <p:tgtEl>
                                          <p:spTgt spid="49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1" nodeType="clickEffect">
                                  <p:stCondLst>
                                    <p:cond delay="0"/>
                                  </p:stCondLst>
                                  <p:iterate>
                                    <p:tmAbs val="0"/>
                                  </p:iterate>
                                  <p:childTnLst>
                                    <p:set>
                                      <p:cBhvr>
                                        <p:cTn id="16" fill="hold"/>
                                        <p:tgtEl>
                                          <p:spTgt spid="498">
                                            <p:txEl>
                                              <p:pRg st="1" end="1"/>
                                            </p:txEl>
                                          </p:spTgt>
                                        </p:tgtEl>
                                        <p:attrNameLst>
                                          <p:attrName>style.visibility</p:attrName>
                                        </p:attrNameLst>
                                      </p:cBhvr>
                                      <p:to>
                                        <p:strVal val="visible"/>
                                      </p:to>
                                    </p:set>
                                    <p:anim calcmode="lin" valueType="num">
                                      <p:cBhvr>
                                        <p:cTn id="17" dur="1000" fill="hold"/>
                                        <p:tgtEl>
                                          <p:spTgt spid="498">
                                            <p:txEl>
                                              <p:pRg st="1" end="1"/>
                                            </p:txEl>
                                          </p:spTgt>
                                        </p:tgtEl>
                                        <p:attrNameLst>
                                          <p:attrName>ppt_x</p:attrName>
                                        </p:attrNameLst>
                                      </p:cBhvr>
                                      <p:tavLst>
                                        <p:tav tm="0">
                                          <p:val>
                                            <p:strVal val="0-#ppt_w/2"/>
                                          </p:val>
                                        </p:tav>
                                        <p:tav tm="100000">
                                          <p:val>
                                            <p:strVal val="#ppt_x"/>
                                          </p:val>
                                        </p:tav>
                                      </p:tavLst>
                                    </p:anim>
                                    <p:anim calcmode="lin" valueType="num">
                                      <p:cBhvr>
                                        <p:cTn id="18" dur="1000" fill="hold"/>
                                        <p:tgtEl>
                                          <p:spTgt spid="49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1" nodeType="clickEffect">
                                  <p:stCondLst>
                                    <p:cond delay="0"/>
                                  </p:stCondLst>
                                  <p:iterate>
                                    <p:tmAbs val="0"/>
                                  </p:iterate>
                                  <p:childTnLst>
                                    <p:set>
                                      <p:cBhvr>
                                        <p:cTn id="22" fill="hold"/>
                                        <p:tgtEl>
                                          <p:spTgt spid="498">
                                            <p:txEl>
                                              <p:pRg st="2" end="2"/>
                                            </p:txEl>
                                          </p:spTgt>
                                        </p:tgtEl>
                                        <p:attrNameLst>
                                          <p:attrName>style.visibility</p:attrName>
                                        </p:attrNameLst>
                                      </p:cBhvr>
                                      <p:to>
                                        <p:strVal val="visible"/>
                                      </p:to>
                                    </p:set>
                                    <p:anim calcmode="lin" valueType="num">
                                      <p:cBhvr>
                                        <p:cTn id="23" dur="1000" fill="hold"/>
                                        <p:tgtEl>
                                          <p:spTgt spid="498">
                                            <p:txEl>
                                              <p:pRg st="2" end="2"/>
                                            </p:txEl>
                                          </p:spTgt>
                                        </p:tgtEl>
                                        <p:attrNameLst>
                                          <p:attrName>ppt_x</p:attrName>
                                        </p:attrNameLst>
                                      </p:cBhvr>
                                      <p:tavLst>
                                        <p:tav tm="0">
                                          <p:val>
                                            <p:strVal val="0-#ppt_w/2"/>
                                          </p:val>
                                        </p:tav>
                                        <p:tav tm="100000">
                                          <p:val>
                                            <p:strVal val="#ppt_x"/>
                                          </p:val>
                                        </p:tav>
                                      </p:tavLst>
                                    </p:anim>
                                    <p:anim calcmode="lin" valueType="num">
                                      <p:cBhvr>
                                        <p:cTn id="24" dur="1000" fill="hold"/>
                                        <p:tgtEl>
                                          <p:spTgt spid="498">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8" grpId="1" build="p" animBg="1" advAuto="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4" name="Blind men and elephant.png" descr="Blind men and elephant.png"/>
          <p:cNvPicPr>
            <a:picLocks noChangeAspect="1"/>
          </p:cNvPicPr>
          <p:nvPr/>
        </p:nvPicPr>
        <p:blipFill>
          <a:blip r:embed="rId2"/>
          <a:stretch>
            <a:fillRect/>
          </a:stretch>
        </p:blipFill>
        <p:spPr>
          <a:xfrm>
            <a:off x="0" y="0"/>
            <a:ext cx="9144000" cy="6858000"/>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prism dir="u"/>
      </p:transition>
    </mc:Choice>
    <mc:Fallback xmlns:a14="http://schemas.microsoft.com/office/drawing/2010/main" xmlns:m="http://schemas.openxmlformats.org/officeDocument/2006/math"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1" nodeType="afterEffect">
                                  <p:stCondLst>
                                    <p:cond delay="0"/>
                                  </p:stCondLst>
                                  <p:iterate>
                                    <p:tmAbs val="0"/>
                                  </p:iterate>
                                  <p:childTnLst>
                                    <p:set>
                                      <p:cBhvr>
                                        <p:cTn id="6" fill="hold"/>
                                        <p:tgtEl>
                                          <p:spTgt spid="504"/>
                                        </p:tgtEl>
                                        <p:attrNameLst>
                                          <p:attrName>style.visibility</p:attrName>
                                        </p:attrNameLst>
                                      </p:cBhvr>
                                      <p:to>
                                        <p:strVal val="visible"/>
                                      </p:to>
                                    </p:set>
                                    <p:animEffect transition="in" filter="box(out)">
                                      <p:cBhvr>
                                        <p:cTn id="7" dur="2000"/>
                                        <p:tgtEl>
                                          <p:spTgt spid="5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4" grpId="1" animBg="1" advAuto="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6" name="image3.png" descr="image3.png"/>
          <p:cNvPicPr>
            <a:picLocks noChangeAspect="1"/>
          </p:cNvPicPr>
          <p:nvPr/>
        </p:nvPicPr>
        <p:blipFill>
          <a:blip r:embed="rId2"/>
          <a:stretch>
            <a:fillRect/>
          </a:stretch>
        </p:blipFill>
        <p:spPr>
          <a:xfrm>
            <a:off x="533400" y="912811"/>
            <a:ext cx="8053041" cy="5259389"/>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prism dir="u"/>
      </p:transition>
    </mc:Choice>
    <mc:Fallback xmlns:a14="http://schemas.microsoft.com/office/drawing/2010/main" xmlns:m="http://schemas.openxmlformats.org/officeDocument/2006/math"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1" nodeType="afterEffect">
                                  <p:stCondLst>
                                    <p:cond delay="0"/>
                                  </p:stCondLst>
                                  <p:iterate>
                                    <p:tmAbs val="0"/>
                                  </p:iterate>
                                  <p:childTnLst>
                                    <p:set>
                                      <p:cBhvr>
                                        <p:cTn id="6" fill="hold"/>
                                        <p:tgtEl>
                                          <p:spTgt spid="506"/>
                                        </p:tgtEl>
                                        <p:attrNameLst>
                                          <p:attrName>style.visibility</p:attrName>
                                        </p:attrNameLst>
                                      </p:cBhvr>
                                      <p:to>
                                        <p:strVal val="visible"/>
                                      </p:to>
                                    </p:set>
                                    <p:animEffect transition="in" filter="box(in)">
                                      <p:cBhvr>
                                        <p:cTn id="7" dur="2000"/>
                                        <p:tgtEl>
                                          <p:spTgt spid="5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6" grpId="1" animBg="1" advAuto="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 name="Systemic Interdependencies"/>
          <p:cNvSpPr txBox="1">
            <a:spLocks noGrp="1"/>
          </p:cNvSpPr>
          <p:nvPr>
            <p:ph type="title"/>
          </p:nvPr>
        </p:nvSpPr>
        <p:spPr>
          <a:xfrm>
            <a:off x="685800" y="381000"/>
            <a:ext cx="7772400" cy="990600"/>
          </a:xfrm>
          <a:prstGeom prst="rect">
            <a:avLst/>
          </a:prstGeom>
        </p:spPr>
        <p:txBody>
          <a:bodyPr/>
          <a:lstStyle/>
          <a:p>
            <a:r>
              <a:t>Systemic Interdependencies</a:t>
            </a:r>
          </a:p>
        </p:txBody>
      </p:sp>
      <p:pic>
        <p:nvPicPr>
          <p:cNvPr id="509" name="image.png" descr="image.png"/>
          <p:cNvPicPr>
            <a:picLocks/>
          </p:cNvPicPr>
          <p:nvPr/>
        </p:nvPicPr>
        <p:blipFill>
          <a:blip r:embed="rId2"/>
          <a:srcRect l="12773" r="11313"/>
          <a:stretch>
            <a:fillRect/>
          </a:stretch>
        </p:blipFill>
        <p:spPr>
          <a:xfrm>
            <a:off x="609600" y="1727200"/>
            <a:ext cx="7924800" cy="4800600"/>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p14:prism dir="u"/>
      </p:transition>
    </mc:Choice>
    <mc:Fallback xmlns:a14="http://schemas.microsoft.com/office/drawing/2010/main" xmlns:m="http://schemas.openxmlformats.org/officeDocument/2006/math" xmlns="">
      <p:transition spd="fast">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1" nodeType="afterEffect">
                                  <p:stCondLst>
                                    <p:cond delay="0"/>
                                  </p:stCondLst>
                                  <p:iterate>
                                    <p:tmAbs val="0"/>
                                  </p:iterate>
                                  <p:childTnLst>
                                    <p:set>
                                      <p:cBhvr>
                                        <p:cTn id="6" fill="hold"/>
                                        <p:tgtEl>
                                          <p:spTgt spid="509"/>
                                        </p:tgtEl>
                                        <p:attrNameLst>
                                          <p:attrName>style.visibility</p:attrName>
                                        </p:attrNameLst>
                                      </p:cBhvr>
                                      <p:to>
                                        <p:strVal val="visible"/>
                                      </p:to>
                                    </p:set>
                                    <p:anim calcmode="lin" valueType="num">
                                      <p:cBhvr>
                                        <p:cTn id="7" dur="1000" fill="hold"/>
                                        <p:tgtEl>
                                          <p:spTgt spid="509"/>
                                        </p:tgtEl>
                                        <p:attrNameLst>
                                          <p:attrName>ppt_w</p:attrName>
                                        </p:attrNameLst>
                                      </p:cBhvr>
                                      <p:tavLst>
                                        <p:tav tm="0">
                                          <p:val>
                                            <p:fltVal val="0"/>
                                          </p:val>
                                        </p:tav>
                                        <p:tav tm="100000">
                                          <p:val>
                                            <p:strVal val="#ppt_w"/>
                                          </p:val>
                                        </p:tav>
                                      </p:tavLst>
                                    </p:anim>
                                    <p:anim calcmode="lin" valueType="num">
                                      <p:cBhvr>
                                        <p:cTn id="8" dur="1000" fill="hold"/>
                                        <p:tgtEl>
                                          <p:spTgt spid="50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9" grpId="1" animBg="1" advAuto="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 name="Systems Thinking"/>
          <p:cNvSpPr txBox="1">
            <a:spLocks noGrp="1"/>
          </p:cNvSpPr>
          <p:nvPr>
            <p:ph type="title"/>
          </p:nvPr>
        </p:nvSpPr>
        <p:spPr>
          <a:xfrm>
            <a:off x="609600" y="1981200"/>
            <a:ext cx="7772400" cy="1143000"/>
          </a:xfrm>
          <a:prstGeom prst="rect">
            <a:avLst/>
          </a:prstGeom>
        </p:spPr>
        <p:txBody>
          <a:bodyPr/>
          <a:lstStyle>
            <a:lvl1pPr>
              <a:defRPr sz="5400">
                <a:solidFill>
                  <a:srgbClr val="FEF048"/>
                </a:solidFill>
                <a:effectLst>
                  <a:outerShdw blurRad="12700" dist="38100" dir="2700000" rotWithShape="0">
                    <a:srgbClr val="FFFFFF"/>
                  </a:outerShdw>
                </a:effectLst>
                <a:uFill>
                  <a:solidFill>
                    <a:srgbClr val="FEF048"/>
                  </a:solidFill>
                </a:uFill>
              </a:defRPr>
            </a:lvl1pPr>
          </a:lstStyle>
          <a:p>
            <a:r>
              <a:t>Systems Thinking</a:t>
            </a:r>
          </a:p>
        </p:txBody>
      </p:sp>
      <p:grpSp>
        <p:nvGrpSpPr>
          <p:cNvPr id="285" name="Group"/>
          <p:cNvGrpSpPr/>
          <p:nvPr/>
        </p:nvGrpSpPr>
        <p:grpSpPr>
          <a:xfrm>
            <a:off x="0" y="76200"/>
            <a:ext cx="9144000" cy="6705600"/>
            <a:chOff x="0" y="0"/>
            <a:chExt cx="9144000" cy="6705600"/>
          </a:xfrm>
        </p:grpSpPr>
        <p:sp>
          <p:nvSpPr>
            <p:cNvPr id="283" name="Shape"/>
            <p:cNvSpPr/>
            <p:nvPr/>
          </p:nvSpPr>
          <p:spPr>
            <a:xfrm flipH="1">
              <a:off x="5029158" y="76200"/>
              <a:ext cx="4114842" cy="662940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9671" y="0"/>
                    <a:pt x="0" y="4835"/>
                    <a:pt x="0" y="10800"/>
                  </a:cubicBezTo>
                  <a:cubicBezTo>
                    <a:pt x="0" y="16765"/>
                    <a:pt x="9671" y="21600"/>
                    <a:pt x="21600" y="21600"/>
                  </a:cubicBezTo>
                  <a:lnTo>
                    <a:pt x="21600" y="21599"/>
                  </a:lnTo>
                  <a:cubicBezTo>
                    <a:pt x="9671" y="20701"/>
                    <a:pt x="1456" y="15138"/>
                    <a:pt x="3252" y="9174"/>
                  </a:cubicBezTo>
                  <a:cubicBezTo>
                    <a:pt x="4680" y="4435"/>
                    <a:pt x="12121" y="714"/>
                    <a:pt x="21600" y="1"/>
                  </a:cubicBezTo>
                  <a:close/>
                </a:path>
              </a:pathLst>
            </a:custGeom>
            <a:gradFill flip="none" rotWithShape="1">
              <a:gsLst>
                <a:gs pos="0">
                  <a:srgbClr val="000000"/>
                </a:gs>
                <a:gs pos="50000">
                  <a:srgbClr val="F3E700"/>
                </a:gs>
                <a:gs pos="100000">
                  <a:srgbClr val="000000"/>
                </a:gs>
              </a:gsLst>
              <a:lin ang="16200000" scaled="0"/>
            </a:gradFill>
            <a:ln w="9525" cap="flat">
              <a:noFill/>
              <a:miter lim="400000"/>
            </a:ln>
            <a:effectLst/>
          </p:spPr>
          <p:txBody>
            <a:bodyPr wrap="square" lIns="50800" tIns="50800" rIns="50800" bIns="50800" numCol="1" anchor="ctr">
              <a:noAutofit/>
            </a:bodyPr>
            <a:lstStyle/>
            <a:p>
              <a:pPr marL="40639" marR="40639" defTabSz="914400">
                <a:defRPr sz="2400">
                  <a:solidFill>
                    <a:srgbClr val="FEF048"/>
                  </a:solidFill>
                  <a:uFill>
                    <a:solidFill>
                      <a:srgbClr val="FEF048"/>
                    </a:solidFill>
                  </a:uFill>
                  <a:latin typeface="+mn-lt"/>
                  <a:ea typeface="+mn-ea"/>
                  <a:cs typeface="+mn-cs"/>
                  <a:sym typeface="Times Roman"/>
                </a:defRPr>
              </a:pPr>
              <a:endParaRPr/>
            </a:p>
          </p:txBody>
        </p:sp>
        <p:sp>
          <p:nvSpPr>
            <p:cNvPr id="284" name="Shape"/>
            <p:cNvSpPr/>
            <p:nvPr/>
          </p:nvSpPr>
          <p:spPr>
            <a:xfrm>
              <a:off x="0" y="0"/>
              <a:ext cx="4114842" cy="670560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9671" y="0"/>
                    <a:pt x="0" y="4835"/>
                    <a:pt x="0" y="10800"/>
                  </a:cubicBezTo>
                  <a:cubicBezTo>
                    <a:pt x="0" y="16765"/>
                    <a:pt x="9671" y="21600"/>
                    <a:pt x="21600" y="21600"/>
                  </a:cubicBezTo>
                  <a:lnTo>
                    <a:pt x="21600" y="21599"/>
                  </a:lnTo>
                  <a:cubicBezTo>
                    <a:pt x="9671" y="20701"/>
                    <a:pt x="1456" y="15138"/>
                    <a:pt x="3252" y="9174"/>
                  </a:cubicBezTo>
                  <a:cubicBezTo>
                    <a:pt x="4680" y="4435"/>
                    <a:pt x="12121" y="714"/>
                    <a:pt x="21600" y="1"/>
                  </a:cubicBezTo>
                  <a:close/>
                </a:path>
              </a:pathLst>
            </a:custGeom>
            <a:gradFill flip="none" rotWithShape="1">
              <a:gsLst>
                <a:gs pos="0">
                  <a:srgbClr val="000000"/>
                </a:gs>
                <a:gs pos="50000">
                  <a:srgbClr val="F3E700"/>
                </a:gs>
                <a:gs pos="100000">
                  <a:srgbClr val="000000"/>
                </a:gs>
              </a:gsLst>
              <a:lin ang="16200000" scaled="0"/>
            </a:gradFill>
            <a:ln w="9525" cap="flat">
              <a:noFill/>
              <a:miter lim="400000"/>
            </a:ln>
            <a:effectLst/>
          </p:spPr>
          <p:txBody>
            <a:bodyPr wrap="square" lIns="50800" tIns="50800" rIns="50800" bIns="50800" numCol="1" anchor="ctr">
              <a:noAutofit/>
            </a:bodyPr>
            <a:lstStyle/>
            <a:p>
              <a:pPr marL="40639" marR="40639" defTabSz="914400">
                <a:defRPr sz="2400">
                  <a:solidFill>
                    <a:srgbClr val="FEF048"/>
                  </a:solidFill>
                  <a:uFill>
                    <a:solidFill>
                      <a:srgbClr val="FEF048"/>
                    </a:solidFill>
                  </a:uFill>
                  <a:latin typeface="+mn-lt"/>
                  <a:ea typeface="+mn-ea"/>
                  <a:cs typeface="+mn-cs"/>
                  <a:sym typeface="Times Roman"/>
                </a:defRPr>
              </a:pPr>
              <a:endParaRPr/>
            </a:p>
          </p:txBody>
        </p:sp>
      </p:grpSp>
      <p:pic>
        <p:nvPicPr>
          <p:cNvPr id="286" name="ceeesa_ProjectsBalkans7Network1Large.jpg" descr="ceeesa_ProjectsBalkans7Network1Large.jpg"/>
          <p:cNvPicPr>
            <a:picLocks noChangeAspect="1"/>
          </p:cNvPicPr>
          <p:nvPr/>
        </p:nvPicPr>
        <p:blipFill>
          <a:blip r:embed="rId2"/>
          <a:stretch>
            <a:fillRect/>
          </a:stretch>
        </p:blipFill>
        <p:spPr>
          <a:xfrm>
            <a:off x="3336586" y="4013739"/>
            <a:ext cx="2470828" cy="185312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1" nodeType="afterEffect">
                                  <p:stCondLst>
                                    <p:cond delay="0"/>
                                  </p:stCondLst>
                                  <p:iterate type="lt">
                                    <p:tmAbs val="0"/>
                                  </p:iterate>
                                  <p:childTnLst>
                                    <p:set>
                                      <p:cBhvr>
                                        <p:cTn id="6" fill="hold"/>
                                        <p:tgtEl>
                                          <p:spTgt spid="282"/>
                                        </p:tgtEl>
                                        <p:attrNameLst>
                                          <p:attrName>style.visibility</p:attrName>
                                        </p:attrNameLst>
                                      </p:cBhvr>
                                      <p:to>
                                        <p:strVal val="visible"/>
                                      </p:to>
                                    </p:set>
                                    <p:anim calcmode="lin" valueType="num">
                                      <p:cBhvr>
                                        <p:cTn id="7" dur="500" fill="hold"/>
                                        <p:tgtEl>
                                          <p:spTgt spid="282"/>
                                        </p:tgtEl>
                                        <p:attrNameLst>
                                          <p:attrName>ppt_w</p:attrName>
                                        </p:attrNameLst>
                                      </p:cBhvr>
                                      <p:tavLst>
                                        <p:tav tm="0">
                                          <p:val>
                                            <p:fltVal val="0"/>
                                          </p:val>
                                        </p:tav>
                                        <p:tav tm="100000">
                                          <p:val>
                                            <p:strVal val="#ppt_w"/>
                                          </p:val>
                                        </p:tav>
                                      </p:tavLst>
                                    </p:anim>
                                    <p:anim calcmode="lin" valueType="num">
                                      <p:cBhvr>
                                        <p:cTn id="8" dur="500" fill="hold"/>
                                        <p:tgtEl>
                                          <p:spTgt spid="28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4" fill="hold" grpId="2" nodeType="afterEffect">
                                  <p:stCondLst>
                                    <p:cond delay="0"/>
                                  </p:stCondLst>
                                  <p:iterate>
                                    <p:tmAbs val="0"/>
                                  </p:iterate>
                                  <p:childTnLst>
                                    <p:set>
                                      <p:cBhvr>
                                        <p:cTn id="11" fill="hold"/>
                                        <p:tgtEl>
                                          <p:spTgt spid="286"/>
                                        </p:tgtEl>
                                        <p:attrNameLst>
                                          <p:attrName>style.visibility</p:attrName>
                                        </p:attrNameLst>
                                      </p:cBhvr>
                                      <p:to>
                                        <p:strVal val="visible"/>
                                      </p:to>
                                    </p:set>
                                    <p:animEffect transition="in" filter="wipe(down)">
                                      <p:cBhvr>
                                        <p:cTn id="12" dur="1000"/>
                                        <p:tgtEl>
                                          <p:spTgt spid="2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 grpId="1" animBg="1" advAuto="0"/>
      <p:bldP spid="286" grpId="2" animBg="1" advAuto="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511" name="Connective Intelligence"/>
          <p:cNvSpPr txBox="1"/>
          <p:nvPr/>
        </p:nvSpPr>
        <p:spPr>
          <a:xfrm>
            <a:off x="0" y="218281"/>
            <a:ext cx="9144000" cy="584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lgn="ctr" defTabSz="914400">
              <a:defRPr sz="3800" b="1">
                <a:solidFill>
                  <a:schemeClr val="accent1">
                    <a:satOff val="-3355"/>
                    <a:lumOff val="26614"/>
                  </a:schemeClr>
                </a:solidFill>
              </a:defRPr>
            </a:lvl1pPr>
          </a:lstStyle>
          <a:p>
            <a:pPr>
              <a:defRPr b="0">
                <a:latin typeface="Calibri"/>
                <a:ea typeface="Calibri"/>
                <a:cs typeface="Calibri"/>
                <a:sym typeface="Calibri"/>
              </a:defRPr>
            </a:pPr>
            <a:r>
              <a:rPr b="1">
                <a:latin typeface="Helvetica"/>
                <a:ea typeface="Helvetica"/>
                <a:cs typeface="Helvetica"/>
                <a:sym typeface="Helvetica"/>
              </a:rPr>
              <a:t>Connective Intelligence</a:t>
            </a:r>
          </a:p>
        </p:txBody>
      </p:sp>
      <p:pic>
        <p:nvPicPr>
          <p:cNvPr id="512" name="27F907A9-D676-4F64-8F6C-419A442DAE48-L0-001.jpeg" descr="27F907A9-D676-4F64-8F6C-419A442DAE48-L0-001.jpeg"/>
          <p:cNvPicPr>
            <a:picLocks noChangeAspect="1"/>
          </p:cNvPicPr>
          <p:nvPr/>
        </p:nvPicPr>
        <p:blipFill>
          <a:blip r:embed="rId2"/>
          <a:stretch>
            <a:fillRect/>
          </a:stretch>
        </p:blipFill>
        <p:spPr>
          <a:xfrm>
            <a:off x="1195880" y="828242"/>
            <a:ext cx="6752240" cy="6008349"/>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prism dir="u"/>
      </p:transition>
    </mc:Choice>
    <mc:Fallback xmlns:a14="http://schemas.microsoft.com/office/drawing/2010/main" xmlns:m="http://schemas.openxmlformats.org/officeDocument/2006/math"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1" nodeType="afterEffect">
                                  <p:stCondLst>
                                    <p:cond delay="0"/>
                                  </p:stCondLst>
                                  <p:iterate>
                                    <p:tmAbs val="0"/>
                                  </p:iterate>
                                  <p:childTnLst>
                                    <p:set>
                                      <p:cBhvr>
                                        <p:cTn id="6" fill="hold"/>
                                        <p:tgtEl>
                                          <p:spTgt spid="512"/>
                                        </p:tgtEl>
                                        <p:attrNameLst>
                                          <p:attrName>style.visibility</p:attrName>
                                        </p:attrNameLst>
                                      </p:cBhvr>
                                      <p:to>
                                        <p:strVal val="visible"/>
                                      </p:to>
                                    </p:set>
                                    <p:animEffect transition="in" filter="wipe(down)">
                                      <p:cBhvr>
                                        <p:cTn id="7" dur="1500"/>
                                        <p:tgtEl>
                                          <p:spTgt spid="5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 grpId="1" animBg="1" advAuto="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514" name="31BCEC05-880D-4B78-A7D2-FB6B3DDDA637-L0-001.jpeg" descr="31BCEC05-880D-4B78-A7D2-FB6B3DDDA637-L0-001.jpeg"/>
          <p:cNvPicPr>
            <a:picLocks noChangeAspect="1"/>
          </p:cNvPicPr>
          <p:nvPr/>
        </p:nvPicPr>
        <p:blipFill>
          <a:blip r:embed="rId2"/>
          <a:stretch>
            <a:fillRect/>
          </a:stretch>
        </p:blipFill>
        <p:spPr>
          <a:xfrm>
            <a:off x="670488" y="817958"/>
            <a:ext cx="7803024" cy="6139496"/>
          </a:xfrm>
          <a:prstGeom prst="rect">
            <a:avLst/>
          </a:prstGeom>
          <a:ln w="12700">
            <a:miter lim="400000"/>
          </a:ln>
        </p:spPr>
      </p:pic>
      <p:sp>
        <p:nvSpPr>
          <p:cNvPr id="515" name="Collective Intelligence"/>
          <p:cNvSpPr txBox="1"/>
          <p:nvPr/>
        </p:nvSpPr>
        <p:spPr>
          <a:xfrm>
            <a:off x="0" y="218281"/>
            <a:ext cx="9144000" cy="584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lgn="ctr" defTabSz="914400">
              <a:defRPr sz="3800" b="1">
                <a:solidFill>
                  <a:schemeClr val="accent1">
                    <a:satOff val="-3355"/>
                    <a:lumOff val="26614"/>
                  </a:schemeClr>
                </a:solidFill>
              </a:defRPr>
            </a:lvl1pPr>
          </a:lstStyle>
          <a:p>
            <a:pPr>
              <a:defRPr b="0">
                <a:latin typeface="Calibri"/>
                <a:ea typeface="Calibri"/>
                <a:cs typeface="Calibri"/>
                <a:sym typeface="Calibri"/>
              </a:defRPr>
            </a:pPr>
            <a:r>
              <a:rPr b="1">
                <a:latin typeface="Helvetica"/>
                <a:ea typeface="Helvetica"/>
                <a:cs typeface="Helvetica"/>
                <a:sym typeface="Helvetica"/>
              </a:rPr>
              <a:t>Collective Intelligence</a:t>
            </a: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1" nodeType="afterEffect">
                                  <p:stCondLst>
                                    <p:cond delay="0"/>
                                  </p:stCondLst>
                                  <p:iterate>
                                    <p:tmAbs val="0"/>
                                  </p:iterate>
                                  <p:childTnLst>
                                    <p:set>
                                      <p:cBhvr>
                                        <p:cTn id="6" fill="hold"/>
                                        <p:tgtEl>
                                          <p:spTgt spid="514"/>
                                        </p:tgtEl>
                                        <p:attrNameLst>
                                          <p:attrName>style.visibility</p:attrName>
                                        </p:attrNameLst>
                                      </p:cBhvr>
                                      <p:to>
                                        <p:strVal val="visible"/>
                                      </p:to>
                                    </p:set>
                                    <p:anim calcmode="lin" valueType="num">
                                      <p:cBhvr>
                                        <p:cTn id="7" dur="750" fill="hold"/>
                                        <p:tgtEl>
                                          <p:spTgt spid="514"/>
                                        </p:tgtEl>
                                        <p:attrNameLst>
                                          <p:attrName>ppt_w</p:attrName>
                                        </p:attrNameLst>
                                      </p:cBhvr>
                                      <p:tavLst>
                                        <p:tav tm="0">
                                          <p:val>
                                            <p:fltVal val="0"/>
                                          </p:val>
                                        </p:tav>
                                        <p:tav tm="100000">
                                          <p:val>
                                            <p:strVal val="#ppt_w"/>
                                          </p:val>
                                        </p:tav>
                                      </p:tavLst>
                                    </p:anim>
                                    <p:anim calcmode="lin" valueType="num">
                                      <p:cBhvr>
                                        <p:cTn id="8" dur="750" fill="hold"/>
                                        <p:tgtEl>
                                          <p:spTgt spid="5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 grpId="1" animBg="1" advAuto="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517" name="Empathetic Intelligence"/>
          <p:cNvSpPr txBox="1"/>
          <p:nvPr/>
        </p:nvSpPr>
        <p:spPr>
          <a:xfrm>
            <a:off x="0" y="218281"/>
            <a:ext cx="9144000" cy="584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lgn="ctr" defTabSz="914400">
              <a:defRPr sz="3800" b="1">
                <a:solidFill>
                  <a:schemeClr val="accent1">
                    <a:satOff val="-3355"/>
                    <a:lumOff val="26614"/>
                  </a:schemeClr>
                </a:solidFill>
              </a:defRPr>
            </a:lvl1pPr>
          </a:lstStyle>
          <a:p>
            <a:pPr>
              <a:defRPr b="0">
                <a:latin typeface="Calibri"/>
                <a:ea typeface="Calibri"/>
                <a:cs typeface="Calibri"/>
                <a:sym typeface="Calibri"/>
              </a:defRPr>
            </a:pPr>
            <a:r>
              <a:rPr b="1">
                <a:latin typeface="Helvetica"/>
                <a:ea typeface="Helvetica"/>
                <a:cs typeface="Helvetica"/>
                <a:sym typeface="Helvetica"/>
              </a:rPr>
              <a:t>Empathetic Intelligence</a:t>
            </a:r>
          </a:p>
        </p:txBody>
      </p:sp>
      <p:pic>
        <p:nvPicPr>
          <p:cNvPr id="518" name="IMG_0918.JPG" descr="IMG_0918.JPG"/>
          <p:cNvPicPr>
            <a:picLocks noChangeAspect="1"/>
          </p:cNvPicPr>
          <p:nvPr/>
        </p:nvPicPr>
        <p:blipFill>
          <a:blip r:embed="rId2"/>
          <a:stretch>
            <a:fillRect/>
          </a:stretch>
        </p:blipFill>
        <p:spPr>
          <a:xfrm>
            <a:off x="127000" y="1226011"/>
            <a:ext cx="8890000" cy="4673601"/>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3000">
        <p:dissolve/>
      </p:transition>
    </mc:Choice>
    <mc:Fallback xmlns:a14="http://schemas.microsoft.com/office/drawing/2010/main" xmlns:m="http://schemas.openxmlformats.org/officeDocument/2006/math"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0" name="image2.png" descr="image2.png"/>
          <p:cNvPicPr>
            <a:picLocks noChangeAspect="1"/>
          </p:cNvPicPr>
          <p:nvPr/>
        </p:nvPicPr>
        <p:blipFill>
          <a:blip r:embed="rId2"/>
          <a:stretch>
            <a:fillRect/>
          </a:stretch>
        </p:blipFill>
        <p:spPr>
          <a:xfrm>
            <a:off x="2000250" y="638320"/>
            <a:ext cx="5175007" cy="6219681"/>
          </a:xfrm>
          <a:prstGeom prst="rect">
            <a:avLst/>
          </a:prstGeom>
          <a:ln w="12700">
            <a:miter lim="400000"/>
          </a:ln>
        </p:spPr>
      </p:pic>
      <p:sp>
        <p:nvSpPr>
          <p:cNvPr id="521" name="The shape of the systems movement…"/>
          <p:cNvSpPr txBox="1"/>
          <p:nvPr/>
        </p:nvSpPr>
        <p:spPr>
          <a:xfrm>
            <a:off x="2000250" y="84322"/>
            <a:ext cx="5143500" cy="4431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4289" tIns="34289" rIns="34289" bIns="34289">
            <a:spAutoFit/>
          </a:bodyPr>
          <a:lstStyle/>
          <a:p>
            <a:pPr algn="ctr" defTabSz="342900">
              <a:defRPr b="1">
                <a:latin typeface="Times New Roman"/>
                <a:ea typeface="Times New Roman"/>
                <a:cs typeface="Times New Roman"/>
                <a:sym typeface="Times New Roman"/>
              </a:defRPr>
            </a:pPr>
            <a:r>
              <a:t>The shape of the systems movement</a:t>
            </a:r>
          </a:p>
          <a:p>
            <a:pPr algn="ctr" defTabSz="342900">
              <a:defRPr b="1">
                <a:latin typeface="Times New Roman"/>
                <a:ea typeface="Times New Roman"/>
                <a:cs typeface="Times New Roman"/>
                <a:sym typeface="Times New Roman"/>
              </a:defRPr>
            </a:pPr>
            <a:r>
              <a:t>indicating the progressive development of particular theoretical branches</a:t>
            </a:r>
          </a:p>
        </p:txBody>
      </p:sp>
    </p:spTree>
  </p:cSld>
  <p:clrMapOvr>
    <a:masterClrMapping/>
  </p:clrMapOvr>
  <mc:AlternateContent xmlns:mc="http://schemas.openxmlformats.org/markup-compatibility/2006" xmlns:p14="http://schemas.microsoft.com/office/powerpoint/2010/main">
    <mc:Choice Requires="p14">
      <p:transition spd="slow" p14:dur="3000">
        <p14:prism dir="u"/>
      </p:transition>
    </mc:Choice>
    <mc:Fallback xmlns:a14="http://schemas.microsoft.com/office/drawing/2010/main" xmlns:m="http://schemas.openxmlformats.org/officeDocument/2006/math"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3" name="Relative interpretive power of two frameworks for sociocultural change"/>
          <p:cNvSpPr txBox="1">
            <a:spLocks noGrp="1"/>
          </p:cNvSpPr>
          <p:nvPr>
            <p:ph type="title"/>
          </p:nvPr>
        </p:nvSpPr>
        <p:spPr>
          <a:xfrm>
            <a:off x="-9377" y="105549"/>
            <a:ext cx="9162753" cy="1181101"/>
          </a:xfrm>
          <a:prstGeom prst="rect">
            <a:avLst/>
          </a:prstGeom>
        </p:spPr>
        <p:txBody>
          <a:bodyPr/>
          <a:lstStyle>
            <a:lvl1pPr>
              <a:defRPr sz="2200"/>
            </a:lvl1pPr>
          </a:lstStyle>
          <a:p>
            <a:r>
              <a:t>Relative interpretive power of two frameworks for sociocultural change</a:t>
            </a:r>
          </a:p>
        </p:txBody>
      </p:sp>
      <p:grpSp>
        <p:nvGrpSpPr>
          <p:cNvPr id="526" name="Group"/>
          <p:cNvGrpSpPr/>
          <p:nvPr/>
        </p:nvGrpSpPr>
        <p:grpSpPr>
          <a:xfrm>
            <a:off x="815975" y="1892300"/>
            <a:ext cx="7848600" cy="4100513"/>
            <a:chOff x="0" y="0"/>
            <a:chExt cx="7848600" cy="4100512"/>
          </a:xfrm>
        </p:grpSpPr>
        <p:sp>
          <p:nvSpPr>
            <p:cNvPr id="524" name="Rectangle"/>
            <p:cNvSpPr/>
            <p:nvPr/>
          </p:nvSpPr>
          <p:spPr>
            <a:xfrm>
              <a:off x="0" y="0"/>
              <a:ext cx="7848600" cy="4100513"/>
            </a:xfrm>
            <a:prstGeom prst="rect">
              <a:avLst/>
            </a:prstGeom>
            <a:solidFill>
              <a:srgbClr val="FFFFFF"/>
            </a:solidFill>
            <a:ln w="12700" cap="flat">
              <a:noFill/>
              <a:miter lim="400000"/>
            </a:ln>
            <a:effectLst/>
          </p:spPr>
          <p:txBody>
            <a:bodyPr wrap="square" lIns="0" tIns="0" rIns="0" bIns="0" numCol="1" anchor="t">
              <a:noAutofit/>
            </a:bodyPr>
            <a:lstStyle/>
            <a:p>
              <a:endParaRPr/>
            </a:p>
          </p:txBody>
        </p:sp>
        <p:pic>
          <p:nvPicPr>
            <p:cNvPr id="525" name="image.pdf" descr="image.pdf"/>
            <p:cNvPicPr>
              <a:picLocks/>
            </p:cNvPicPr>
            <p:nvPr/>
          </p:nvPicPr>
          <p:blipFill>
            <a:blip r:embed="rId2"/>
            <a:stretch>
              <a:fillRect/>
            </a:stretch>
          </p:blipFill>
          <p:spPr>
            <a:xfrm>
              <a:off x="0" y="0"/>
              <a:ext cx="7848600" cy="4100513"/>
            </a:xfrm>
            <a:prstGeom prst="rect">
              <a:avLst/>
            </a:prstGeom>
            <a:ln w="12700" cap="flat">
              <a:noFill/>
              <a:miter lim="400000"/>
            </a:ln>
            <a:effectLst/>
          </p:spPr>
        </p:pic>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8" fill="hold" grpId="1" nodeType="clickEffect">
                                  <p:stCondLst>
                                    <p:cond delay="0"/>
                                  </p:stCondLst>
                                  <p:iterate>
                                    <p:tmAbs val="0"/>
                                  </p:iterate>
                                  <p:childTnLst>
                                    <p:set>
                                      <p:cBhvr>
                                        <p:cTn id="6" fill="hold"/>
                                        <p:tgtEl>
                                          <p:spTgt spid="526"/>
                                        </p:tgtEl>
                                        <p:attrNameLst>
                                          <p:attrName>style.visibility</p:attrName>
                                        </p:attrNameLst>
                                      </p:cBhvr>
                                      <p:to>
                                        <p:strVal val="visible"/>
                                      </p:to>
                                    </p:set>
                                    <p:animEffect transition="in" filter="wipe(left)">
                                      <p:cBhvr>
                                        <p:cTn id="7" dur="750"/>
                                        <p:tgtEl>
                                          <p:spTgt spid="5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6" grpId="1" animBg="1" advAuto="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8" name="after Bela H. Banathy"/>
          <p:cNvSpPr txBox="1"/>
          <p:nvPr/>
        </p:nvSpPr>
        <p:spPr>
          <a:xfrm>
            <a:off x="6248400" y="6400800"/>
            <a:ext cx="2908300" cy="3302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lvl1pPr marL="40639" marR="40639" algn="ctr" defTabSz="914400">
              <a:buClr>
                <a:srgbClr val="00D6EC"/>
              </a:buClr>
              <a:buFont typeface="Papyrus"/>
              <a:defRPr>
                <a:solidFill>
                  <a:srgbClr val="00D6EC"/>
                </a:solidFill>
                <a:uFill>
                  <a:solidFill>
                    <a:srgbClr val="00D6EC"/>
                  </a:solidFill>
                </a:uFill>
                <a:latin typeface="+mj-lt"/>
                <a:ea typeface="+mj-ea"/>
                <a:cs typeface="+mj-cs"/>
                <a:sym typeface="Papyrus"/>
              </a:defRPr>
            </a:lvl1pPr>
          </a:lstStyle>
          <a:p>
            <a:r>
              <a:t>after Bela H. Banathy</a:t>
            </a:r>
          </a:p>
        </p:txBody>
      </p:sp>
      <p:sp>
        <p:nvSpPr>
          <p:cNvPr id="529" name="The Three Cultures"/>
          <p:cNvSpPr txBox="1">
            <a:spLocks noGrp="1"/>
          </p:cNvSpPr>
          <p:nvPr>
            <p:ph type="title"/>
          </p:nvPr>
        </p:nvSpPr>
        <p:spPr>
          <a:xfrm>
            <a:off x="685800" y="0"/>
            <a:ext cx="7772400" cy="1905000"/>
          </a:xfrm>
          <a:prstGeom prst="rect">
            <a:avLst/>
          </a:prstGeom>
        </p:spPr>
        <p:txBody>
          <a:bodyPr/>
          <a:lstStyle/>
          <a:p>
            <a:r>
              <a:t>The Three Cultures</a:t>
            </a:r>
          </a:p>
        </p:txBody>
      </p:sp>
      <p:grpSp>
        <p:nvGrpSpPr>
          <p:cNvPr id="532" name="Group"/>
          <p:cNvGrpSpPr/>
          <p:nvPr/>
        </p:nvGrpSpPr>
        <p:grpSpPr>
          <a:xfrm>
            <a:off x="642937" y="1447800"/>
            <a:ext cx="7891463" cy="4918075"/>
            <a:chOff x="0" y="0"/>
            <a:chExt cx="7891462" cy="4918075"/>
          </a:xfrm>
        </p:grpSpPr>
        <p:sp>
          <p:nvSpPr>
            <p:cNvPr id="530" name="Rectangle"/>
            <p:cNvSpPr/>
            <p:nvPr/>
          </p:nvSpPr>
          <p:spPr>
            <a:xfrm>
              <a:off x="0" y="0"/>
              <a:ext cx="7891463" cy="4918075"/>
            </a:xfrm>
            <a:prstGeom prst="rect">
              <a:avLst/>
            </a:prstGeom>
            <a:solidFill>
              <a:srgbClr val="F3E700"/>
            </a:solidFill>
            <a:ln w="12700" cap="flat">
              <a:noFill/>
              <a:miter lim="400000"/>
            </a:ln>
            <a:effectLst/>
          </p:spPr>
          <p:txBody>
            <a:bodyPr wrap="square" lIns="0" tIns="0" rIns="0" bIns="0" numCol="1" anchor="t">
              <a:noAutofit/>
            </a:bodyPr>
            <a:lstStyle/>
            <a:p>
              <a:endParaRPr/>
            </a:p>
          </p:txBody>
        </p:sp>
        <p:pic>
          <p:nvPicPr>
            <p:cNvPr id="531" name="image.pdf" descr="image.pdf"/>
            <p:cNvPicPr>
              <a:picLocks/>
            </p:cNvPicPr>
            <p:nvPr/>
          </p:nvPicPr>
          <p:blipFill>
            <a:blip r:embed="rId2"/>
            <a:stretch>
              <a:fillRect/>
            </a:stretch>
          </p:blipFill>
          <p:spPr>
            <a:xfrm>
              <a:off x="0" y="0"/>
              <a:ext cx="7891463" cy="4918075"/>
            </a:xfrm>
            <a:prstGeom prst="rect">
              <a:avLst/>
            </a:prstGeom>
            <a:ln w="9525" cap="flat">
              <a:solidFill>
                <a:srgbClr val="FEF048"/>
              </a:solidFill>
              <a:prstDash val="solid"/>
              <a:miter lim="400000"/>
            </a:ln>
            <a:effectLst/>
          </p:spPr>
        </p:pic>
      </p:grpSp>
    </p:spTree>
  </p:cSld>
  <p:clrMapOvr>
    <a:masterClrMapping/>
  </p:clrMapOvr>
  <mc:AlternateContent xmlns:mc="http://schemas.openxmlformats.org/markup-compatibility/2006" xmlns:p14="http://schemas.microsoft.com/office/powerpoint/2010/main">
    <mc:Choice Requires="p14">
      <p:transition spd="slow">
        <p14:prism dir="u"/>
      </p:transition>
    </mc:Choice>
    <mc:Fallback xmlns:a14="http://schemas.microsoft.com/office/drawing/2010/main" xmlns:m="http://schemas.openxmlformats.org/officeDocument/2006/math"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8" presetClass="entr" presetSubtype="9" fill="hold" grpId="1" nodeType="afterEffect">
                                  <p:stCondLst>
                                    <p:cond delay="0"/>
                                  </p:stCondLst>
                                  <p:iterate>
                                    <p:tmAbs val="0"/>
                                  </p:iterate>
                                  <p:childTnLst>
                                    <p:set>
                                      <p:cBhvr>
                                        <p:cTn id="6" fill="hold"/>
                                        <p:tgtEl>
                                          <p:spTgt spid="532"/>
                                        </p:tgtEl>
                                        <p:attrNameLst>
                                          <p:attrName>style.visibility</p:attrName>
                                        </p:attrNameLst>
                                      </p:cBhvr>
                                      <p:to>
                                        <p:strVal val="visible"/>
                                      </p:to>
                                    </p:set>
                                    <p:animEffect transition="in" filter="strips(upLeft)">
                                      <p:cBhvr>
                                        <p:cTn id="7" dur="500"/>
                                        <p:tgtEl>
                                          <p:spTgt spid="532"/>
                                        </p:tgtEl>
                                      </p:cBhvr>
                                    </p:animEffect>
                                  </p:childTnLst>
                                </p:cTn>
                              </p:par>
                            </p:childTnLst>
                          </p:cTn>
                        </p:par>
                        <p:par>
                          <p:cTn id="8" fill="hold">
                            <p:stCondLst>
                              <p:cond delay="500"/>
                            </p:stCondLst>
                            <p:childTnLst>
                              <p:par>
                                <p:cTn id="9" presetID="2" presetClass="entr" presetSubtype="4" fill="hold" grpId="2" nodeType="afterEffect">
                                  <p:stCondLst>
                                    <p:cond delay="1000"/>
                                  </p:stCondLst>
                                  <p:iterate>
                                    <p:tmAbs val="0"/>
                                  </p:iterate>
                                  <p:childTnLst>
                                    <p:set>
                                      <p:cBhvr>
                                        <p:cTn id="10" fill="hold"/>
                                        <p:tgtEl>
                                          <p:spTgt spid="528"/>
                                        </p:tgtEl>
                                        <p:attrNameLst>
                                          <p:attrName>style.visibility</p:attrName>
                                        </p:attrNameLst>
                                      </p:cBhvr>
                                      <p:to>
                                        <p:strVal val="visible"/>
                                      </p:to>
                                    </p:set>
                                    <p:anim calcmode="lin" valueType="num">
                                      <p:cBhvr>
                                        <p:cTn id="11" dur="1000" fill="hold"/>
                                        <p:tgtEl>
                                          <p:spTgt spid="528"/>
                                        </p:tgtEl>
                                        <p:attrNameLst>
                                          <p:attrName>ppt_x</p:attrName>
                                        </p:attrNameLst>
                                      </p:cBhvr>
                                      <p:tavLst>
                                        <p:tav tm="0">
                                          <p:val>
                                            <p:strVal val="#ppt_x"/>
                                          </p:val>
                                        </p:tav>
                                        <p:tav tm="100000">
                                          <p:val>
                                            <p:strVal val="#ppt_x"/>
                                          </p:val>
                                        </p:tav>
                                      </p:tavLst>
                                    </p:anim>
                                    <p:anim calcmode="lin" valueType="num">
                                      <p:cBhvr>
                                        <p:cTn id="12" dur="1000" fill="hold"/>
                                        <p:tgtEl>
                                          <p:spTgt spid="5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8" grpId="2" animBg="1" advAuto="0"/>
      <p:bldP spid="532" grpId="1" animBg="1" advAuto="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4" name="Screen shot 2011-11-10 at 2.39.52 AM.jpg" descr="Screen shot 2011-11-10 at 2.39.52 AM.jpg"/>
          <p:cNvPicPr>
            <a:picLocks noChangeAspect="1"/>
          </p:cNvPicPr>
          <p:nvPr/>
        </p:nvPicPr>
        <p:blipFill>
          <a:blip r:embed="rId2"/>
          <a:stretch>
            <a:fillRect/>
          </a:stretch>
        </p:blipFill>
        <p:spPr>
          <a:xfrm>
            <a:off x="97005" y="1856321"/>
            <a:ext cx="8937290" cy="4389958"/>
          </a:xfrm>
          <a:prstGeom prst="rect">
            <a:avLst/>
          </a:prstGeom>
        </p:spPr>
      </p:pic>
      <p:sp>
        <p:nvSpPr>
          <p:cNvPr id="535" name="Epistemological Foundations of ESD"/>
          <p:cNvSpPr txBox="1"/>
          <p:nvPr/>
        </p:nvSpPr>
        <p:spPr>
          <a:xfrm>
            <a:off x="735131" y="457200"/>
            <a:ext cx="7673738" cy="8128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marL="40639" marR="40639" algn="ctr" defTabSz="914400">
              <a:spcBef>
                <a:spcPts val="1600"/>
              </a:spcBef>
              <a:buClr>
                <a:srgbClr val="000000"/>
              </a:buClr>
              <a:buFont typeface="Palatino"/>
              <a:defRPr sz="3600">
                <a:solidFill>
                  <a:srgbClr val="00C7FC"/>
                </a:solidFill>
                <a:uFill>
                  <a:solidFill>
                    <a:srgbClr val="00C7FC"/>
                  </a:solidFill>
                </a:uFill>
                <a:latin typeface="+mj-lt"/>
                <a:ea typeface="+mj-ea"/>
                <a:cs typeface="+mj-cs"/>
                <a:sym typeface="Papyrus"/>
              </a:defRPr>
            </a:lvl1pPr>
          </a:lstStyle>
          <a:p>
            <a:r>
              <a:t>Epistemological Foundations of ESD</a:t>
            </a:r>
          </a:p>
        </p:txBody>
      </p:sp>
    </p:spTree>
  </p:cSld>
  <p:clrMapOvr>
    <a:masterClrMapping/>
  </p:clrMapOvr>
  <mc:AlternateContent xmlns:mc="http://schemas.openxmlformats.org/markup-compatibility/2006" xmlns:p14="http://schemas.microsoft.com/office/powerpoint/2010/main">
    <mc:Choice Requires="p14">
      <p:transition spd="med" p14:dur="600">
        <p14:prism dir="u"/>
      </p:transition>
    </mc:Choice>
    <mc:Fallback xmlns:a14="http://schemas.microsoft.com/office/drawing/2010/main" xmlns:m="http://schemas.openxmlformats.org/officeDocument/2006/math" xmlns="">
      <p:transition spd="fast">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4" fill="hold" grpId="1" nodeType="clickEffect">
                                  <p:stCondLst>
                                    <p:cond delay="0"/>
                                  </p:stCondLst>
                                  <p:iterate>
                                    <p:tmAbs val="0"/>
                                  </p:iterate>
                                  <p:childTnLst>
                                    <p:set>
                                      <p:cBhvr>
                                        <p:cTn id="6" fill="hold"/>
                                        <p:tgtEl>
                                          <p:spTgt spid="534"/>
                                        </p:tgtEl>
                                        <p:attrNameLst>
                                          <p:attrName>style.visibility</p:attrName>
                                        </p:attrNameLst>
                                      </p:cBhvr>
                                      <p:to>
                                        <p:strVal val="visible"/>
                                      </p:to>
                                    </p:set>
                                    <p:animEffect transition="in" filter="wipe(down)">
                                      <p:cBhvr>
                                        <p:cTn id="7" dur="1000"/>
                                        <p:tgtEl>
                                          <p:spTgt spid="5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4" grpId="1" animBg="1" advAuto="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7" name="Toward a Culture of…"/>
          <p:cNvSpPr txBox="1">
            <a:spLocks noGrp="1"/>
          </p:cNvSpPr>
          <p:nvPr>
            <p:ph type="title"/>
          </p:nvPr>
        </p:nvSpPr>
        <p:spPr>
          <a:xfrm>
            <a:off x="685800" y="12700"/>
            <a:ext cx="7772400" cy="1505138"/>
          </a:xfrm>
          <a:prstGeom prst="rect">
            <a:avLst/>
          </a:prstGeom>
        </p:spPr>
        <p:txBody>
          <a:bodyPr/>
          <a:lstStyle/>
          <a:p>
            <a:pPr>
              <a:lnSpc>
                <a:spcPct val="70000"/>
              </a:lnSpc>
              <a:defRPr>
                <a:latin typeface="+mj-lt"/>
                <a:ea typeface="+mj-ea"/>
                <a:cs typeface="+mj-cs"/>
                <a:sym typeface="Papyrus"/>
              </a:defRPr>
            </a:pPr>
            <a:r>
              <a:t>Toward a Culture of </a:t>
            </a:r>
          </a:p>
          <a:p>
            <a:pPr>
              <a:defRPr>
                <a:latin typeface="+mj-lt"/>
                <a:ea typeface="+mj-ea"/>
                <a:cs typeface="+mj-cs"/>
                <a:sym typeface="Papyrus"/>
              </a:defRPr>
            </a:pPr>
            <a:r>
              <a:t>Evolutionary Systems Design</a:t>
            </a:r>
          </a:p>
        </p:txBody>
      </p:sp>
      <p:pic>
        <p:nvPicPr>
          <p:cNvPr id="538" name="droppedImage.pdf" descr="droppedImage.pdf"/>
          <p:cNvPicPr>
            <a:picLocks noChangeAspect="1"/>
          </p:cNvPicPr>
          <p:nvPr/>
        </p:nvPicPr>
        <p:blipFill>
          <a:blip r:embed="rId2"/>
          <a:stretch>
            <a:fillRect/>
          </a:stretch>
        </p:blipFill>
        <p:spPr>
          <a:xfrm>
            <a:off x="246611" y="1727200"/>
            <a:ext cx="8812120" cy="487813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prism dir="u"/>
      </p:transition>
    </mc:Choice>
    <mc:Fallback xmlns:a14="http://schemas.microsoft.com/office/drawing/2010/main" xmlns:m="http://schemas.openxmlformats.org/officeDocument/2006/math"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0" name="The Next Stage of…"/>
          <p:cNvSpPr txBox="1">
            <a:spLocks noGrp="1"/>
          </p:cNvSpPr>
          <p:nvPr>
            <p:ph type="title"/>
          </p:nvPr>
        </p:nvSpPr>
        <p:spPr>
          <a:xfrm>
            <a:off x="685800" y="381000"/>
            <a:ext cx="7378700" cy="1828800"/>
          </a:xfrm>
          <a:prstGeom prst="rect">
            <a:avLst/>
          </a:prstGeom>
        </p:spPr>
        <p:txBody>
          <a:bodyPr/>
          <a:lstStyle/>
          <a:p>
            <a:r>
              <a:t>The Next Stage of </a:t>
            </a:r>
          </a:p>
          <a:p>
            <a:r>
              <a:t>the Systems Movement</a:t>
            </a:r>
          </a:p>
        </p:txBody>
      </p:sp>
      <p:sp>
        <p:nvSpPr>
          <p:cNvPr id="541" name="From Systems Thinking &amp; Systems Practice"/>
          <p:cNvSpPr txBox="1">
            <a:spLocks noGrp="1"/>
          </p:cNvSpPr>
          <p:nvPr>
            <p:ph type="body" sz="quarter" idx="1"/>
          </p:nvPr>
        </p:nvSpPr>
        <p:spPr>
          <a:xfrm>
            <a:off x="685800" y="2349500"/>
            <a:ext cx="8232493" cy="647700"/>
          </a:xfrm>
          <a:prstGeom prst="rect">
            <a:avLst/>
          </a:prstGeom>
        </p:spPr>
        <p:txBody>
          <a:bodyPr/>
          <a:lstStyle>
            <a:lvl1pPr marL="824411" indent="-326571">
              <a:defRPr>
                <a:latin typeface="Calibri"/>
                <a:ea typeface="Calibri"/>
                <a:cs typeface="Calibri"/>
                <a:sym typeface="Calibri"/>
              </a:defRPr>
            </a:lvl1pPr>
          </a:lstStyle>
          <a:p>
            <a:r>
              <a:t>From Systems Thinking &amp; Systems Practice</a:t>
            </a:r>
          </a:p>
        </p:txBody>
      </p:sp>
      <p:sp>
        <p:nvSpPr>
          <p:cNvPr id="542" name="To Systems Consciousness &amp; Systems Being"/>
          <p:cNvSpPr txBox="1"/>
          <p:nvPr/>
        </p:nvSpPr>
        <p:spPr>
          <a:xfrm>
            <a:off x="4093029" y="3136900"/>
            <a:ext cx="5038271" cy="10922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p>
            <a:pPr marL="383540" marR="40639" lvl="1" indent="-342900" algn="ctr" defTabSz="914400">
              <a:spcBef>
                <a:spcPts val="900"/>
              </a:spcBef>
              <a:buSzPct val="100000"/>
              <a:buChar char="•"/>
              <a:defRPr sz="3200">
                <a:solidFill>
                  <a:srgbClr val="FEF048"/>
                </a:solidFill>
                <a:uFill>
                  <a:solidFill>
                    <a:srgbClr val="FEF048"/>
                  </a:solidFill>
                </a:uFill>
                <a:latin typeface="Calibri"/>
                <a:ea typeface="Calibri"/>
                <a:cs typeface="Calibri"/>
                <a:sym typeface="Calibri"/>
              </a:defRPr>
            </a:pPr>
            <a:r>
              <a:rPr dirty="0"/>
              <a:t>To Systems Consciousness &amp; Systems Being</a:t>
            </a:r>
          </a:p>
        </p:txBody>
      </p:sp>
      <p:sp>
        <p:nvSpPr>
          <p:cNvPr id="543" name="Relational Intelligence"/>
          <p:cNvSpPr txBox="1"/>
          <p:nvPr/>
        </p:nvSpPr>
        <p:spPr>
          <a:xfrm>
            <a:off x="5334000" y="5435600"/>
            <a:ext cx="3365500" cy="11938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lvl1pPr marL="40639" marR="40639" algn="ctr" defTabSz="914400">
              <a:defRPr sz="3600" b="1" i="1">
                <a:solidFill>
                  <a:srgbClr val="FEF048"/>
                </a:solidFill>
                <a:uFill>
                  <a:solidFill>
                    <a:srgbClr val="FEF048"/>
                  </a:solidFill>
                </a:uFill>
              </a:defRPr>
            </a:lvl1pPr>
          </a:lstStyle>
          <a:p>
            <a:r>
              <a:t>Relational Intelligence</a:t>
            </a:r>
          </a:p>
        </p:txBody>
      </p:sp>
      <p:sp>
        <p:nvSpPr>
          <p:cNvPr id="544" name="Arrow"/>
          <p:cNvSpPr/>
          <p:nvPr/>
        </p:nvSpPr>
        <p:spPr>
          <a:xfrm rot="5396656">
            <a:off x="6223149" y="4546600"/>
            <a:ext cx="965201" cy="584200"/>
          </a:xfrm>
          <a:prstGeom prst="rightArrow">
            <a:avLst>
              <a:gd name="adj1" fmla="val 32000"/>
              <a:gd name="adj2" fmla="val 95652"/>
            </a:avLst>
          </a:prstGeom>
          <a:solidFill>
            <a:srgbClr val="00AD3B"/>
          </a:solidFill>
          <a:ln>
            <a:solidFill>
              <a:srgbClr val="FEF048"/>
            </a:solidFill>
          </a:ln>
        </p:spPr>
        <p:txBody>
          <a:bodyPr lIns="50800" tIns="50800" rIns="50800" bIns="50800" anchor="ctr"/>
          <a:lstStyle/>
          <a:p>
            <a:pPr marL="40639" marR="40639" defTabSz="914400">
              <a:defRPr sz="2400">
                <a:solidFill>
                  <a:srgbClr val="FEF048"/>
                </a:solidFill>
                <a:uFill>
                  <a:solidFill>
                    <a:srgbClr val="FEF048"/>
                  </a:solidFill>
                </a:uFill>
                <a:latin typeface="+mn-lt"/>
                <a:ea typeface="+mn-ea"/>
                <a:cs typeface="+mn-cs"/>
                <a:sym typeface="Times Roman"/>
              </a:defRPr>
            </a:pPr>
            <a:endParaRPr/>
          </a:p>
        </p:txBody>
      </p:sp>
      <p:pic>
        <p:nvPicPr>
          <p:cNvPr id="545" name="World vs Planet.jpg" descr="World vs Planet.jpg"/>
          <p:cNvPicPr>
            <a:picLocks noChangeAspect="1"/>
          </p:cNvPicPr>
          <p:nvPr/>
        </p:nvPicPr>
        <p:blipFill>
          <a:blip r:embed="rId2"/>
          <a:stretch>
            <a:fillRect/>
          </a:stretch>
        </p:blipFill>
        <p:spPr>
          <a:xfrm>
            <a:off x="33548" y="3545439"/>
            <a:ext cx="4357808" cy="327931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prism dir="u"/>
      </p:transition>
    </mc:Choice>
    <mc:Fallback xmlns:a14="http://schemas.microsoft.com/office/drawing/2010/main" xmlns:m="http://schemas.openxmlformats.org/officeDocument/2006/math"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1" nodeType="afterEffect">
                                  <p:stCondLst>
                                    <p:cond delay="0"/>
                                  </p:stCondLst>
                                  <p:iterate>
                                    <p:tmAbs val="0"/>
                                  </p:iterate>
                                  <p:childTnLst>
                                    <p:set>
                                      <p:cBhvr>
                                        <p:cTn id="6" fill="hold"/>
                                        <p:tgtEl>
                                          <p:spTgt spid="541"/>
                                        </p:tgtEl>
                                        <p:attrNameLst>
                                          <p:attrName>style.visibility</p:attrName>
                                        </p:attrNameLst>
                                      </p:cBhvr>
                                      <p:to>
                                        <p:strVal val="visible"/>
                                      </p:to>
                                    </p:set>
                                    <p:anim calcmode="lin" valueType="num">
                                      <p:cBhvr>
                                        <p:cTn id="7" dur="1000" fill="hold"/>
                                        <p:tgtEl>
                                          <p:spTgt spid="541"/>
                                        </p:tgtEl>
                                        <p:attrNameLst>
                                          <p:attrName>ppt_x</p:attrName>
                                        </p:attrNameLst>
                                      </p:cBhvr>
                                      <p:tavLst>
                                        <p:tav tm="0">
                                          <p:val>
                                            <p:strVal val="0-#ppt_w/2"/>
                                          </p:val>
                                        </p:tav>
                                        <p:tav tm="100000">
                                          <p:val>
                                            <p:strVal val="#ppt_x"/>
                                          </p:val>
                                        </p:tav>
                                      </p:tavLst>
                                    </p:anim>
                                    <p:anim calcmode="lin" valueType="num">
                                      <p:cBhvr>
                                        <p:cTn id="8" dur="1000" fill="hold"/>
                                        <p:tgtEl>
                                          <p:spTgt spid="54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2" nodeType="clickEffect">
                                  <p:stCondLst>
                                    <p:cond delay="0"/>
                                  </p:stCondLst>
                                  <p:iterate>
                                    <p:tmAbs val="0"/>
                                  </p:iterate>
                                  <p:childTnLst>
                                    <p:set>
                                      <p:cBhvr>
                                        <p:cTn id="12" fill="hold"/>
                                        <p:tgtEl>
                                          <p:spTgt spid="542"/>
                                        </p:tgtEl>
                                        <p:attrNameLst>
                                          <p:attrName>style.visibility</p:attrName>
                                        </p:attrNameLst>
                                      </p:cBhvr>
                                      <p:to>
                                        <p:strVal val="visible"/>
                                      </p:to>
                                    </p:set>
                                    <p:anim calcmode="lin" valueType="num">
                                      <p:cBhvr>
                                        <p:cTn id="13" dur="1000" fill="hold"/>
                                        <p:tgtEl>
                                          <p:spTgt spid="542"/>
                                        </p:tgtEl>
                                        <p:attrNameLst>
                                          <p:attrName>ppt_x</p:attrName>
                                        </p:attrNameLst>
                                      </p:cBhvr>
                                      <p:tavLst>
                                        <p:tav tm="0">
                                          <p:val>
                                            <p:strVal val="0-#ppt_w/2"/>
                                          </p:val>
                                        </p:tav>
                                        <p:tav tm="100000">
                                          <p:val>
                                            <p:strVal val="#ppt_x"/>
                                          </p:val>
                                        </p:tav>
                                      </p:tavLst>
                                    </p:anim>
                                    <p:anim calcmode="lin" valueType="num">
                                      <p:cBhvr>
                                        <p:cTn id="14" dur="1000" fill="hold"/>
                                        <p:tgtEl>
                                          <p:spTgt spid="54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3" nodeType="clickEffect">
                                  <p:stCondLst>
                                    <p:cond delay="0"/>
                                  </p:stCondLst>
                                  <p:iterate>
                                    <p:tmAbs val="0"/>
                                  </p:iterate>
                                  <p:childTnLst>
                                    <p:set>
                                      <p:cBhvr>
                                        <p:cTn id="18" fill="hold"/>
                                        <p:tgtEl>
                                          <p:spTgt spid="544"/>
                                        </p:tgtEl>
                                        <p:attrNameLst>
                                          <p:attrName>style.visibility</p:attrName>
                                        </p:attrNameLst>
                                      </p:cBhvr>
                                      <p:to>
                                        <p:strVal val="visible"/>
                                      </p:to>
                                    </p:set>
                                    <p:animEffect transition="in" filter="wipe(up)">
                                      <p:cBhvr>
                                        <p:cTn id="19" dur="1000"/>
                                        <p:tgtEl>
                                          <p:spTgt spid="544"/>
                                        </p:tgtEl>
                                      </p:cBhvr>
                                    </p:animEffect>
                                  </p:childTnLst>
                                </p:cTn>
                              </p:par>
                            </p:childTnLst>
                          </p:cTn>
                        </p:par>
                        <p:par>
                          <p:cTn id="20" fill="hold">
                            <p:stCondLst>
                              <p:cond delay="1000"/>
                            </p:stCondLst>
                            <p:childTnLst>
                              <p:par>
                                <p:cTn id="21" presetID="22" presetClass="entr" presetSubtype="1" fill="hold" grpId="4" nodeType="afterEffect">
                                  <p:stCondLst>
                                    <p:cond delay="0"/>
                                  </p:stCondLst>
                                  <p:iterate>
                                    <p:tmAbs val="0"/>
                                  </p:iterate>
                                  <p:childTnLst>
                                    <p:set>
                                      <p:cBhvr>
                                        <p:cTn id="22" fill="hold"/>
                                        <p:tgtEl>
                                          <p:spTgt spid="543"/>
                                        </p:tgtEl>
                                        <p:attrNameLst>
                                          <p:attrName>style.visibility</p:attrName>
                                        </p:attrNameLst>
                                      </p:cBhvr>
                                      <p:to>
                                        <p:strVal val="visible"/>
                                      </p:to>
                                    </p:set>
                                    <p:animEffect transition="in" filter="wipe(up)">
                                      <p:cBhvr>
                                        <p:cTn id="23" dur="1000"/>
                                        <p:tgtEl>
                                          <p:spTgt spid="543"/>
                                        </p:tgtEl>
                                      </p:cBhvr>
                                    </p:animEffect>
                                  </p:childTnLst>
                                </p:cTn>
                              </p:par>
                            </p:childTnLst>
                          </p:cTn>
                        </p:par>
                        <p:par>
                          <p:cTn id="24" fill="hold">
                            <p:stCondLst>
                              <p:cond delay="2000"/>
                            </p:stCondLst>
                            <p:childTnLst>
                              <p:par>
                                <p:cTn id="25" presetID="2" presetClass="entr" presetSubtype="12" fill="hold" grpId="5" nodeType="afterEffect">
                                  <p:stCondLst>
                                    <p:cond delay="500"/>
                                  </p:stCondLst>
                                  <p:iterate>
                                    <p:tmAbs val="0"/>
                                  </p:iterate>
                                  <p:childTnLst>
                                    <p:set>
                                      <p:cBhvr>
                                        <p:cTn id="26" fill="hold"/>
                                        <p:tgtEl>
                                          <p:spTgt spid="545"/>
                                        </p:tgtEl>
                                        <p:attrNameLst>
                                          <p:attrName>style.visibility</p:attrName>
                                        </p:attrNameLst>
                                      </p:cBhvr>
                                      <p:to>
                                        <p:strVal val="visible"/>
                                      </p:to>
                                    </p:set>
                                    <p:anim calcmode="lin" valueType="num">
                                      <p:cBhvr>
                                        <p:cTn id="27" dur="1500" fill="hold"/>
                                        <p:tgtEl>
                                          <p:spTgt spid="545"/>
                                        </p:tgtEl>
                                        <p:attrNameLst>
                                          <p:attrName>ppt_x</p:attrName>
                                        </p:attrNameLst>
                                      </p:cBhvr>
                                      <p:tavLst>
                                        <p:tav tm="0">
                                          <p:val>
                                            <p:strVal val="0-#ppt_w/2"/>
                                          </p:val>
                                        </p:tav>
                                        <p:tav tm="100000">
                                          <p:val>
                                            <p:strVal val="#ppt_x"/>
                                          </p:val>
                                        </p:tav>
                                      </p:tavLst>
                                    </p:anim>
                                    <p:anim calcmode="lin" valueType="num">
                                      <p:cBhvr>
                                        <p:cTn id="28" dur="1500" fill="hold"/>
                                        <p:tgtEl>
                                          <p:spTgt spid="5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1" grpId="1" animBg="1" advAuto="0"/>
      <p:bldP spid="542" grpId="2" animBg="1" advAuto="0"/>
      <p:bldP spid="543" grpId="4" animBg="1" advAuto="0"/>
      <p:bldP spid="544" grpId="3" animBg="1" advAuto="0"/>
      <p:bldP spid="545" grpId="5" animBg="1" advAuto="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7" name="Toward a Relational Intelligence"/>
          <p:cNvSpPr txBox="1">
            <a:spLocks noGrp="1"/>
          </p:cNvSpPr>
          <p:nvPr>
            <p:ph type="title"/>
          </p:nvPr>
        </p:nvSpPr>
        <p:spPr>
          <a:xfrm>
            <a:off x="368300" y="190500"/>
            <a:ext cx="8089900" cy="990600"/>
          </a:xfrm>
          <a:prstGeom prst="rect">
            <a:avLst/>
          </a:prstGeom>
        </p:spPr>
        <p:txBody>
          <a:bodyPr/>
          <a:lstStyle/>
          <a:p>
            <a:r>
              <a:t>Toward a Relational Intelligence</a:t>
            </a:r>
          </a:p>
        </p:txBody>
      </p:sp>
      <p:sp>
        <p:nvSpPr>
          <p:cNvPr id="548" name="Emotional Intelligence — Daniel Goleman…"/>
          <p:cNvSpPr txBox="1">
            <a:spLocks noGrp="1"/>
          </p:cNvSpPr>
          <p:nvPr>
            <p:ph type="body" idx="1"/>
          </p:nvPr>
        </p:nvSpPr>
        <p:spPr>
          <a:xfrm>
            <a:off x="406400" y="1041400"/>
            <a:ext cx="8661400" cy="5816600"/>
          </a:xfrm>
          <a:prstGeom prst="rect">
            <a:avLst/>
          </a:prstGeom>
        </p:spPr>
        <p:txBody>
          <a:bodyPr/>
          <a:lstStyle/>
          <a:p>
            <a:pPr>
              <a:defRPr sz="2400">
                <a:latin typeface="Calibri"/>
                <a:ea typeface="Calibri"/>
                <a:cs typeface="Calibri"/>
                <a:sym typeface="Calibri"/>
              </a:defRPr>
            </a:pPr>
            <a:r>
              <a:t>Emotional Intelligence — Daniel Goleman</a:t>
            </a:r>
          </a:p>
          <a:p>
            <a:pPr marL="712152" lvl="1" indent="-214312">
              <a:defRPr sz="1800">
                <a:latin typeface="Calibri"/>
                <a:ea typeface="Calibri"/>
                <a:cs typeface="Calibri"/>
                <a:sym typeface="Calibri"/>
              </a:defRPr>
            </a:pPr>
            <a:r>
              <a:t>Social Intelligence</a:t>
            </a:r>
          </a:p>
          <a:p>
            <a:pPr lvl="2">
              <a:defRPr sz="1800">
                <a:latin typeface="Calibri"/>
                <a:ea typeface="Calibri"/>
                <a:cs typeface="Calibri"/>
                <a:sym typeface="Calibri"/>
              </a:defRPr>
            </a:pPr>
            <a:r>
              <a:t>Ecological Intelligence </a:t>
            </a:r>
          </a:p>
          <a:p>
            <a:pPr lvl="3">
              <a:defRPr sz="1800">
                <a:latin typeface="Calibri"/>
                <a:ea typeface="Calibri"/>
                <a:cs typeface="Calibri"/>
                <a:sym typeface="Calibri"/>
              </a:defRPr>
            </a:pPr>
            <a:r>
              <a:t>Spiritual Intelligence — Dana Zohar</a:t>
            </a:r>
          </a:p>
          <a:p>
            <a:pPr>
              <a:defRPr sz="2400">
                <a:latin typeface="Calibri"/>
                <a:ea typeface="Calibri"/>
                <a:cs typeface="Calibri"/>
                <a:sym typeface="Calibri"/>
              </a:defRPr>
            </a:pPr>
            <a:r>
              <a:t>Multiple Intelligences — Howard Gardner</a:t>
            </a:r>
          </a:p>
          <a:p>
            <a:pPr marL="712152" lvl="1" indent="-214312">
              <a:defRPr sz="1800">
                <a:latin typeface="Calibri"/>
                <a:ea typeface="Calibri"/>
                <a:cs typeface="Calibri"/>
                <a:sym typeface="Calibri"/>
              </a:defRPr>
            </a:pPr>
            <a:r>
              <a:t> Naturalistic Intelligence (nature smarts) </a:t>
            </a:r>
          </a:p>
          <a:p>
            <a:pPr marL="712152" lvl="1" indent="-214312">
              <a:defRPr sz="1800">
                <a:latin typeface="Calibri"/>
                <a:ea typeface="Calibri"/>
                <a:cs typeface="Calibri"/>
                <a:sym typeface="Calibri"/>
              </a:defRPr>
            </a:pPr>
            <a:r>
              <a:t> Musical Intelligence (musical smarts)</a:t>
            </a:r>
          </a:p>
          <a:p>
            <a:pPr marL="712152" lvl="1" indent="-214312">
              <a:defRPr sz="1800">
                <a:latin typeface="Calibri"/>
                <a:ea typeface="Calibri"/>
                <a:cs typeface="Calibri"/>
                <a:sym typeface="Calibri"/>
              </a:defRPr>
            </a:pPr>
            <a:r>
              <a:t> Logical-Mathematical Intelligence (number/reasoning smarts)</a:t>
            </a:r>
          </a:p>
          <a:p>
            <a:pPr marL="712152" lvl="1" indent="-214312">
              <a:defRPr sz="1800">
                <a:latin typeface="Calibri"/>
                <a:ea typeface="Calibri"/>
                <a:cs typeface="Calibri"/>
                <a:sym typeface="Calibri"/>
              </a:defRPr>
            </a:pPr>
            <a:r>
              <a:t> Existential Intelligence (being/knowing smarts)</a:t>
            </a:r>
          </a:p>
          <a:p>
            <a:pPr marL="712152" lvl="1" indent="-214312">
              <a:defRPr sz="1800">
                <a:latin typeface="Calibri"/>
                <a:ea typeface="Calibri"/>
                <a:cs typeface="Calibri"/>
                <a:sym typeface="Calibri"/>
              </a:defRPr>
            </a:pPr>
            <a:r>
              <a:t> Interpersonal Intelligence (people smarts)</a:t>
            </a:r>
          </a:p>
          <a:p>
            <a:pPr marL="712152" lvl="1" indent="-214312">
              <a:defRPr sz="1800">
                <a:latin typeface="Calibri"/>
                <a:ea typeface="Calibri"/>
                <a:cs typeface="Calibri"/>
                <a:sym typeface="Calibri"/>
              </a:defRPr>
            </a:pPr>
            <a:r>
              <a:t> Bodily-Kinesthetic Intelligence (body smarts)</a:t>
            </a:r>
          </a:p>
          <a:p>
            <a:pPr marL="712152" lvl="1" indent="-214312">
              <a:defRPr sz="1800">
                <a:latin typeface="Calibri"/>
                <a:ea typeface="Calibri"/>
                <a:cs typeface="Calibri"/>
                <a:sym typeface="Calibri"/>
              </a:defRPr>
            </a:pPr>
            <a:r>
              <a:t> Linguistic Intelligence (word smarts)</a:t>
            </a:r>
          </a:p>
          <a:p>
            <a:pPr marL="712152" lvl="1" indent="-214312">
              <a:defRPr sz="2400">
                <a:latin typeface="Calibri"/>
                <a:ea typeface="Calibri"/>
                <a:cs typeface="Calibri"/>
                <a:sym typeface="Calibri"/>
              </a:defRPr>
            </a:pPr>
            <a:r>
              <a:rPr sz="1800"/>
              <a:t>Intra-personal Intelligence (self smarts)</a:t>
            </a:r>
          </a:p>
          <a:p>
            <a:pPr marL="712152" lvl="1" indent="-214312">
              <a:defRPr sz="2400">
                <a:latin typeface="Calibri"/>
                <a:ea typeface="Calibri"/>
                <a:cs typeface="Calibri"/>
                <a:sym typeface="Calibri"/>
              </a:defRPr>
            </a:pPr>
            <a:r>
              <a:rPr sz="1800"/>
              <a:t>Spatial Intelligence (picture smarts)</a:t>
            </a:r>
          </a:p>
        </p:txBody>
      </p:sp>
      <p:pic>
        <p:nvPicPr>
          <p:cNvPr id="549" name="ceeesa_ProjectsBalkans7Network1Large.jpg" descr="ceeesa_ProjectsBalkans7Network1Large.jpg"/>
          <p:cNvPicPr>
            <a:picLocks noChangeAspect="1"/>
          </p:cNvPicPr>
          <p:nvPr/>
        </p:nvPicPr>
        <p:blipFill>
          <a:blip r:embed="rId2"/>
          <a:stretch>
            <a:fillRect/>
          </a:stretch>
        </p:blipFill>
        <p:spPr>
          <a:xfrm>
            <a:off x="6086588" y="4655083"/>
            <a:ext cx="2470829" cy="185312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prism dir="u"/>
      </p:transition>
    </mc:Choice>
    <mc:Fallback xmlns:a14="http://schemas.microsoft.com/office/drawing/2010/main" xmlns:m="http://schemas.openxmlformats.org/officeDocument/2006/math"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1" nodeType="afterEffect">
                                  <p:stCondLst>
                                    <p:cond delay="0"/>
                                  </p:stCondLst>
                                  <p:iterate>
                                    <p:tmAbs val="0"/>
                                  </p:iterate>
                                  <p:childTnLst>
                                    <p:set>
                                      <p:cBhvr>
                                        <p:cTn id="6" fill="hold"/>
                                        <p:tgtEl>
                                          <p:spTgt spid="548">
                                            <p:bg/>
                                          </p:spTgt>
                                        </p:tgtEl>
                                        <p:attrNameLst>
                                          <p:attrName>style.visibility</p:attrName>
                                        </p:attrNameLst>
                                      </p:cBhvr>
                                      <p:to>
                                        <p:strVal val="visible"/>
                                      </p:to>
                                    </p:set>
                                    <p:anim calcmode="lin" valueType="num">
                                      <p:cBhvr>
                                        <p:cTn id="7" dur="1000" fill="hold"/>
                                        <p:tgtEl>
                                          <p:spTgt spid="548">
                                            <p:bg/>
                                          </p:spTgt>
                                        </p:tgtEl>
                                        <p:attrNameLst>
                                          <p:attrName>ppt_x</p:attrName>
                                        </p:attrNameLst>
                                      </p:cBhvr>
                                      <p:tavLst>
                                        <p:tav tm="0">
                                          <p:val>
                                            <p:strVal val="0-#ppt_w/2"/>
                                          </p:val>
                                        </p:tav>
                                        <p:tav tm="100000">
                                          <p:val>
                                            <p:strVal val="#ppt_x"/>
                                          </p:val>
                                        </p:tav>
                                      </p:tavLst>
                                    </p:anim>
                                    <p:anim calcmode="lin" valueType="num">
                                      <p:cBhvr>
                                        <p:cTn id="8" dur="1000" fill="hold"/>
                                        <p:tgtEl>
                                          <p:spTgt spid="548">
                                            <p:bg/>
                                          </p:spTgt>
                                        </p:tgtEl>
                                        <p:attrNameLst>
                                          <p:attrName>ppt_y</p:attrName>
                                        </p:attrNameLst>
                                      </p:cBhvr>
                                      <p:tavLst>
                                        <p:tav tm="0">
                                          <p:val>
                                            <p:strVal val="#ppt_y"/>
                                          </p:val>
                                        </p:tav>
                                        <p:tav tm="100000">
                                          <p:val>
                                            <p:strVal val="#ppt_y"/>
                                          </p:val>
                                        </p:tav>
                                      </p:tavLst>
                                    </p:anim>
                                  </p:childTnLst>
                                </p:cTn>
                              </p:par>
                              <p:par>
                                <p:cTn id="9" presetID="2" presetClass="entr" presetSubtype="8" fill="hold" grpId="1" nodeType="withEffect">
                                  <p:stCondLst>
                                    <p:cond delay="0"/>
                                  </p:stCondLst>
                                  <p:iterate>
                                    <p:tmAbs val="0"/>
                                  </p:iterate>
                                  <p:childTnLst>
                                    <p:set>
                                      <p:cBhvr>
                                        <p:cTn id="10" fill="hold"/>
                                        <p:tgtEl>
                                          <p:spTgt spid="548">
                                            <p:txEl>
                                              <p:pRg st="0" end="0"/>
                                            </p:txEl>
                                          </p:spTgt>
                                        </p:tgtEl>
                                        <p:attrNameLst>
                                          <p:attrName>style.visibility</p:attrName>
                                        </p:attrNameLst>
                                      </p:cBhvr>
                                      <p:to>
                                        <p:strVal val="visible"/>
                                      </p:to>
                                    </p:set>
                                    <p:anim calcmode="lin" valueType="num">
                                      <p:cBhvr>
                                        <p:cTn id="11" dur="1000" fill="hold"/>
                                        <p:tgtEl>
                                          <p:spTgt spid="548">
                                            <p:txEl>
                                              <p:pRg st="0" end="0"/>
                                            </p:txEl>
                                          </p:spTgt>
                                        </p:tgtEl>
                                        <p:attrNameLst>
                                          <p:attrName>ppt_x</p:attrName>
                                        </p:attrNameLst>
                                      </p:cBhvr>
                                      <p:tavLst>
                                        <p:tav tm="0">
                                          <p:val>
                                            <p:strVal val="0-#ppt_w/2"/>
                                          </p:val>
                                        </p:tav>
                                        <p:tav tm="100000">
                                          <p:val>
                                            <p:strVal val="#ppt_x"/>
                                          </p:val>
                                        </p:tav>
                                      </p:tavLst>
                                    </p:anim>
                                    <p:anim calcmode="lin" valueType="num">
                                      <p:cBhvr>
                                        <p:cTn id="12" dur="1000" fill="hold"/>
                                        <p:tgtEl>
                                          <p:spTgt spid="548">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8" fill="hold" grpId="1" nodeType="withEffect">
                                  <p:stCondLst>
                                    <p:cond delay="0"/>
                                  </p:stCondLst>
                                  <p:iterate>
                                    <p:tmAbs val="0"/>
                                  </p:iterate>
                                  <p:childTnLst>
                                    <p:set>
                                      <p:cBhvr>
                                        <p:cTn id="14" fill="hold"/>
                                        <p:tgtEl>
                                          <p:spTgt spid="548">
                                            <p:txEl>
                                              <p:pRg st="1" end="1"/>
                                            </p:txEl>
                                          </p:spTgt>
                                        </p:tgtEl>
                                        <p:attrNameLst>
                                          <p:attrName>style.visibility</p:attrName>
                                        </p:attrNameLst>
                                      </p:cBhvr>
                                      <p:to>
                                        <p:strVal val="visible"/>
                                      </p:to>
                                    </p:set>
                                    <p:anim calcmode="lin" valueType="num">
                                      <p:cBhvr>
                                        <p:cTn id="15" dur="1000" fill="hold"/>
                                        <p:tgtEl>
                                          <p:spTgt spid="548">
                                            <p:txEl>
                                              <p:pRg st="1" end="1"/>
                                            </p:txEl>
                                          </p:spTgt>
                                        </p:tgtEl>
                                        <p:attrNameLst>
                                          <p:attrName>ppt_x</p:attrName>
                                        </p:attrNameLst>
                                      </p:cBhvr>
                                      <p:tavLst>
                                        <p:tav tm="0">
                                          <p:val>
                                            <p:strVal val="0-#ppt_w/2"/>
                                          </p:val>
                                        </p:tav>
                                        <p:tav tm="100000">
                                          <p:val>
                                            <p:strVal val="#ppt_x"/>
                                          </p:val>
                                        </p:tav>
                                      </p:tavLst>
                                    </p:anim>
                                    <p:anim calcmode="lin" valueType="num">
                                      <p:cBhvr>
                                        <p:cTn id="16" dur="1000" fill="hold"/>
                                        <p:tgtEl>
                                          <p:spTgt spid="548">
                                            <p:txEl>
                                              <p:pRg st="1" end="1"/>
                                            </p:txEl>
                                          </p:spTgt>
                                        </p:tgtEl>
                                        <p:attrNameLst>
                                          <p:attrName>ppt_y</p:attrName>
                                        </p:attrNameLst>
                                      </p:cBhvr>
                                      <p:tavLst>
                                        <p:tav tm="0">
                                          <p:val>
                                            <p:strVal val="#ppt_y"/>
                                          </p:val>
                                        </p:tav>
                                        <p:tav tm="100000">
                                          <p:val>
                                            <p:strVal val="#ppt_y"/>
                                          </p:val>
                                        </p:tav>
                                      </p:tavLst>
                                    </p:anim>
                                  </p:childTnLst>
                                </p:cTn>
                              </p:par>
                              <p:par>
                                <p:cTn id="17" presetID="2" presetClass="entr" presetSubtype="8" fill="hold" grpId="1" nodeType="withEffect">
                                  <p:stCondLst>
                                    <p:cond delay="0"/>
                                  </p:stCondLst>
                                  <p:iterate>
                                    <p:tmAbs val="0"/>
                                  </p:iterate>
                                  <p:childTnLst>
                                    <p:set>
                                      <p:cBhvr>
                                        <p:cTn id="18" fill="hold"/>
                                        <p:tgtEl>
                                          <p:spTgt spid="548">
                                            <p:txEl>
                                              <p:pRg st="2" end="2"/>
                                            </p:txEl>
                                          </p:spTgt>
                                        </p:tgtEl>
                                        <p:attrNameLst>
                                          <p:attrName>style.visibility</p:attrName>
                                        </p:attrNameLst>
                                      </p:cBhvr>
                                      <p:to>
                                        <p:strVal val="visible"/>
                                      </p:to>
                                    </p:set>
                                    <p:anim calcmode="lin" valueType="num">
                                      <p:cBhvr>
                                        <p:cTn id="19" dur="1000" fill="hold"/>
                                        <p:tgtEl>
                                          <p:spTgt spid="548">
                                            <p:txEl>
                                              <p:pRg st="2" end="2"/>
                                            </p:txEl>
                                          </p:spTgt>
                                        </p:tgtEl>
                                        <p:attrNameLst>
                                          <p:attrName>ppt_x</p:attrName>
                                        </p:attrNameLst>
                                      </p:cBhvr>
                                      <p:tavLst>
                                        <p:tav tm="0">
                                          <p:val>
                                            <p:strVal val="0-#ppt_w/2"/>
                                          </p:val>
                                        </p:tav>
                                        <p:tav tm="100000">
                                          <p:val>
                                            <p:strVal val="#ppt_x"/>
                                          </p:val>
                                        </p:tav>
                                      </p:tavLst>
                                    </p:anim>
                                    <p:anim calcmode="lin" valueType="num">
                                      <p:cBhvr>
                                        <p:cTn id="20" dur="1000" fill="hold"/>
                                        <p:tgtEl>
                                          <p:spTgt spid="548">
                                            <p:txEl>
                                              <p:pRg st="2" end="2"/>
                                            </p:txEl>
                                          </p:spTgt>
                                        </p:tgtEl>
                                        <p:attrNameLst>
                                          <p:attrName>ppt_y</p:attrName>
                                        </p:attrNameLst>
                                      </p:cBhvr>
                                      <p:tavLst>
                                        <p:tav tm="0">
                                          <p:val>
                                            <p:strVal val="#ppt_y"/>
                                          </p:val>
                                        </p:tav>
                                        <p:tav tm="100000">
                                          <p:val>
                                            <p:strVal val="#ppt_y"/>
                                          </p:val>
                                        </p:tav>
                                      </p:tavLst>
                                    </p:anim>
                                  </p:childTnLst>
                                </p:cTn>
                              </p:par>
                              <p:par>
                                <p:cTn id="21" presetID="2" presetClass="entr" presetSubtype="8" fill="hold" grpId="1" nodeType="withEffect">
                                  <p:stCondLst>
                                    <p:cond delay="0"/>
                                  </p:stCondLst>
                                  <p:iterate>
                                    <p:tmAbs val="0"/>
                                  </p:iterate>
                                  <p:childTnLst>
                                    <p:set>
                                      <p:cBhvr>
                                        <p:cTn id="22" fill="hold"/>
                                        <p:tgtEl>
                                          <p:spTgt spid="548">
                                            <p:txEl>
                                              <p:pRg st="3" end="3"/>
                                            </p:txEl>
                                          </p:spTgt>
                                        </p:tgtEl>
                                        <p:attrNameLst>
                                          <p:attrName>style.visibility</p:attrName>
                                        </p:attrNameLst>
                                      </p:cBhvr>
                                      <p:to>
                                        <p:strVal val="visible"/>
                                      </p:to>
                                    </p:set>
                                    <p:anim calcmode="lin" valueType="num">
                                      <p:cBhvr>
                                        <p:cTn id="23" dur="1000" fill="hold"/>
                                        <p:tgtEl>
                                          <p:spTgt spid="548">
                                            <p:txEl>
                                              <p:pRg st="3" end="3"/>
                                            </p:txEl>
                                          </p:spTgt>
                                        </p:tgtEl>
                                        <p:attrNameLst>
                                          <p:attrName>ppt_x</p:attrName>
                                        </p:attrNameLst>
                                      </p:cBhvr>
                                      <p:tavLst>
                                        <p:tav tm="0">
                                          <p:val>
                                            <p:strVal val="0-#ppt_w/2"/>
                                          </p:val>
                                        </p:tav>
                                        <p:tav tm="100000">
                                          <p:val>
                                            <p:strVal val="#ppt_x"/>
                                          </p:val>
                                        </p:tav>
                                      </p:tavLst>
                                    </p:anim>
                                    <p:anim calcmode="lin" valueType="num">
                                      <p:cBhvr>
                                        <p:cTn id="24" dur="1000" fill="hold"/>
                                        <p:tgtEl>
                                          <p:spTgt spid="548">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1" nodeType="clickEffect">
                                  <p:stCondLst>
                                    <p:cond delay="0"/>
                                  </p:stCondLst>
                                  <p:iterate>
                                    <p:tmAbs val="0"/>
                                  </p:iterate>
                                  <p:childTnLst>
                                    <p:set>
                                      <p:cBhvr>
                                        <p:cTn id="28" fill="hold"/>
                                        <p:tgtEl>
                                          <p:spTgt spid="548">
                                            <p:txEl>
                                              <p:pRg st="4" end="4"/>
                                            </p:txEl>
                                          </p:spTgt>
                                        </p:tgtEl>
                                        <p:attrNameLst>
                                          <p:attrName>style.visibility</p:attrName>
                                        </p:attrNameLst>
                                      </p:cBhvr>
                                      <p:to>
                                        <p:strVal val="visible"/>
                                      </p:to>
                                    </p:set>
                                    <p:anim calcmode="lin" valueType="num">
                                      <p:cBhvr>
                                        <p:cTn id="29" dur="1000" fill="hold"/>
                                        <p:tgtEl>
                                          <p:spTgt spid="548">
                                            <p:txEl>
                                              <p:pRg st="4" end="4"/>
                                            </p:txEl>
                                          </p:spTgt>
                                        </p:tgtEl>
                                        <p:attrNameLst>
                                          <p:attrName>ppt_x</p:attrName>
                                        </p:attrNameLst>
                                      </p:cBhvr>
                                      <p:tavLst>
                                        <p:tav tm="0">
                                          <p:val>
                                            <p:strVal val="0-#ppt_w/2"/>
                                          </p:val>
                                        </p:tav>
                                        <p:tav tm="100000">
                                          <p:val>
                                            <p:strVal val="#ppt_x"/>
                                          </p:val>
                                        </p:tav>
                                      </p:tavLst>
                                    </p:anim>
                                    <p:anim calcmode="lin" valueType="num">
                                      <p:cBhvr>
                                        <p:cTn id="30" dur="1000" fill="hold"/>
                                        <p:tgtEl>
                                          <p:spTgt spid="548">
                                            <p:txEl>
                                              <p:pRg st="4" end="4"/>
                                            </p:txEl>
                                          </p:spTgt>
                                        </p:tgtEl>
                                        <p:attrNameLst>
                                          <p:attrName>ppt_y</p:attrName>
                                        </p:attrNameLst>
                                      </p:cBhvr>
                                      <p:tavLst>
                                        <p:tav tm="0">
                                          <p:val>
                                            <p:strVal val="#ppt_y"/>
                                          </p:val>
                                        </p:tav>
                                        <p:tav tm="100000">
                                          <p:val>
                                            <p:strVal val="#ppt_y"/>
                                          </p:val>
                                        </p:tav>
                                      </p:tavLst>
                                    </p:anim>
                                  </p:childTnLst>
                                </p:cTn>
                              </p:par>
                              <p:par>
                                <p:cTn id="31" presetID="2" presetClass="entr" presetSubtype="8" fill="hold" grpId="1" nodeType="withEffect">
                                  <p:stCondLst>
                                    <p:cond delay="0"/>
                                  </p:stCondLst>
                                  <p:iterate>
                                    <p:tmAbs val="0"/>
                                  </p:iterate>
                                  <p:childTnLst>
                                    <p:set>
                                      <p:cBhvr>
                                        <p:cTn id="32" fill="hold"/>
                                        <p:tgtEl>
                                          <p:spTgt spid="548">
                                            <p:txEl>
                                              <p:pRg st="5" end="5"/>
                                            </p:txEl>
                                          </p:spTgt>
                                        </p:tgtEl>
                                        <p:attrNameLst>
                                          <p:attrName>style.visibility</p:attrName>
                                        </p:attrNameLst>
                                      </p:cBhvr>
                                      <p:to>
                                        <p:strVal val="visible"/>
                                      </p:to>
                                    </p:set>
                                    <p:anim calcmode="lin" valueType="num">
                                      <p:cBhvr>
                                        <p:cTn id="33" dur="1000" fill="hold"/>
                                        <p:tgtEl>
                                          <p:spTgt spid="548">
                                            <p:txEl>
                                              <p:pRg st="5" end="5"/>
                                            </p:txEl>
                                          </p:spTgt>
                                        </p:tgtEl>
                                        <p:attrNameLst>
                                          <p:attrName>ppt_x</p:attrName>
                                        </p:attrNameLst>
                                      </p:cBhvr>
                                      <p:tavLst>
                                        <p:tav tm="0">
                                          <p:val>
                                            <p:strVal val="0-#ppt_w/2"/>
                                          </p:val>
                                        </p:tav>
                                        <p:tav tm="100000">
                                          <p:val>
                                            <p:strVal val="#ppt_x"/>
                                          </p:val>
                                        </p:tav>
                                      </p:tavLst>
                                    </p:anim>
                                    <p:anim calcmode="lin" valueType="num">
                                      <p:cBhvr>
                                        <p:cTn id="34" dur="1000" fill="hold"/>
                                        <p:tgtEl>
                                          <p:spTgt spid="548">
                                            <p:txEl>
                                              <p:pRg st="5" end="5"/>
                                            </p:txEl>
                                          </p:spTgt>
                                        </p:tgtEl>
                                        <p:attrNameLst>
                                          <p:attrName>ppt_y</p:attrName>
                                        </p:attrNameLst>
                                      </p:cBhvr>
                                      <p:tavLst>
                                        <p:tav tm="0">
                                          <p:val>
                                            <p:strVal val="#ppt_y"/>
                                          </p:val>
                                        </p:tav>
                                        <p:tav tm="100000">
                                          <p:val>
                                            <p:strVal val="#ppt_y"/>
                                          </p:val>
                                        </p:tav>
                                      </p:tavLst>
                                    </p:anim>
                                  </p:childTnLst>
                                </p:cTn>
                              </p:par>
                              <p:par>
                                <p:cTn id="35" presetID="2" presetClass="entr" presetSubtype="8" fill="hold" grpId="1" nodeType="withEffect">
                                  <p:stCondLst>
                                    <p:cond delay="0"/>
                                  </p:stCondLst>
                                  <p:iterate>
                                    <p:tmAbs val="0"/>
                                  </p:iterate>
                                  <p:childTnLst>
                                    <p:set>
                                      <p:cBhvr>
                                        <p:cTn id="36" fill="hold"/>
                                        <p:tgtEl>
                                          <p:spTgt spid="548">
                                            <p:txEl>
                                              <p:pRg st="6" end="6"/>
                                            </p:txEl>
                                          </p:spTgt>
                                        </p:tgtEl>
                                        <p:attrNameLst>
                                          <p:attrName>style.visibility</p:attrName>
                                        </p:attrNameLst>
                                      </p:cBhvr>
                                      <p:to>
                                        <p:strVal val="visible"/>
                                      </p:to>
                                    </p:set>
                                    <p:anim calcmode="lin" valueType="num">
                                      <p:cBhvr>
                                        <p:cTn id="37" dur="1000" fill="hold"/>
                                        <p:tgtEl>
                                          <p:spTgt spid="548">
                                            <p:txEl>
                                              <p:pRg st="6" end="6"/>
                                            </p:txEl>
                                          </p:spTgt>
                                        </p:tgtEl>
                                        <p:attrNameLst>
                                          <p:attrName>ppt_x</p:attrName>
                                        </p:attrNameLst>
                                      </p:cBhvr>
                                      <p:tavLst>
                                        <p:tav tm="0">
                                          <p:val>
                                            <p:strVal val="0-#ppt_w/2"/>
                                          </p:val>
                                        </p:tav>
                                        <p:tav tm="100000">
                                          <p:val>
                                            <p:strVal val="#ppt_x"/>
                                          </p:val>
                                        </p:tav>
                                      </p:tavLst>
                                    </p:anim>
                                    <p:anim calcmode="lin" valueType="num">
                                      <p:cBhvr>
                                        <p:cTn id="38" dur="1000" fill="hold"/>
                                        <p:tgtEl>
                                          <p:spTgt spid="548">
                                            <p:txEl>
                                              <p:pRg st="6" end="6"/>
                                            </p:txEl>
                                          </p:spTgt>
                                        </p:tgtEl>
                                        <p:attrNameLst>
                                          <p:attrName>ppt_y</p:attrName>
                                        </p:attrNameLst>
                                      </p:cBhvr>
                                      <p:tavLst>
                                        <p:tav tm="0">
                                          <p:val>
                                            <p:strVal val="#ppt_y"/>
                                          </p:val>
                                        </p:tav>
                                        <p:tav tm="100000">
                                          <p:val>
                                            <p:strVal val="#ppt_y"/>
                                          </p:val>
                                        </p:tav>
                                      </p:tavLst>
                                    </p:anim>
                                  </p:childTnLst>
                                </p:cTn>
                              </p:par>
                              <p:par>
                                <p:cTn id="39" presetID="2" presetClass="entr" presetSubtype="8" fill="hold" grpId="1" nodeType="withEffect">
                                  <p:stCondLst>
                                    <p:cond delay="0"/>
                                  </p:stCondLst>
                                  <p:iterate>
                                    <p:tmAbs val="0"/>
                                  </p:iterate>
                                  <p:childTnLst>
                                    <p:set>
                                      <p:cBhvr>
                                        <p:cTn id="40" fill="hold"/>
                                        <p:tgtEl>
                                          <p:spTgt spid="548">
                                            <p:txEl>
                                              <p:pRg st="7" end="7"/>
                                            </p:txEl>
                                          </p:spTgt>
                                        </p:tgtEl>
                                        <p:attrNameLst>
                                          <p:attrName>style.visibility</p:attrName>
                                        </p:attrNameLst>
                                      </p:cBhvr>
                                      <p:to>
                                        <p:strVal val="visible"/>
                                      </p:to>
                                    </p:set>
                                    <p:anim calcmode="lin" valueType="num">
                                      <p:cBhvr>
                                        <p:cTn id="41" dur="1000" fill="hold"/>
                                        <p:tgtEl>
                                          <p:spTgt spid="548">
                                            <p:txEl>
                                              <p:pRg st="7" end="7"/>
                                            </p:txEl>
                                          </p:spTgt>
                                        </p:tgtEl>
                                        <p:attrNameLst>
                                          <p:attrName>ppt_x</p:attrName>
                                        </p:attrNameLst>
                                      </p:cBhvr>
                                      <p:tavLst>
                                        <p:tav tm="0">
                                          <p:val>
                                            <p:strVal val="0-#ppt_w/2"/>
                                          </p:val>
                                        </p:tav>
                                        <p:tav tm="100000">
                                          <p:val>
                                            <p:strVal val="#ppt_x"/>
                                          </p:val>
                                        </p:tav>
                                      </p:tavLst>
                                    </p:anim>
                                    <p:anim calcmode="lin" valueType="num">
                                      <p:cBhvr>
                                        <p:cTn id="42" dur="1000" fill="hold"/>
                                        <p:tgtEl>
                                          <p:spTgt spid="548">
                                            <p:txEl>
                                              <p:pRg st="7" end="7"/>
                                            </p:txEl>
                                          </p:spTgt>
                                        </p:tgtEl>
                                        <p:attrNameLst>
                                          <p:attrName>ppt_y</p:attrName>
                                        </p:attrNameLst>
                                      </p:cBhvr>
                                      <p:tavLst>
                                        <p:tav tm="0">
                                          <p:val>
                                            <p:strVal val="#ppt_y"/>
                                          </p:val>
                                        </p:tav>
                                        <p:tav tm="100000">
                                          <p:val>
                                            <p:strVal val="#ppt_y"/>
                                          </p:val>
                                        </p:tav>
                                      </p:tavLst>
                                    </p:anim>
                                  </p:childTnLst>
                                </p:cTn>
                              </p:par>
                              <p:par>
                                <p:cTn id="43" presetID="2" presetClass="entr" presetSubtype="8" fill="hold" grpId="1" nodeType="withEffect">
                                  <p:stCondLst>
                                    <p:cond delay="0"/>
                                  </p:stCondLst>
                                  <p:iterate>
                                    <p:tmAbs val="0"/>
                                  </p:iterate>
                                  <p:childTnLst>
                                    <p:set>
                                      <p:cBhvr>
                                        <p:cTn id="44" fill="hold"/>
                                        <p:tgtEl>
                                          <p:spTgt spid="548">
                                            <p:txEl>
                                              <p:pRg st="8" end="8"/>
                                            </p:txEl>
                                          </p:spTgt>
                                        </p:tgtEl>
                                        <p:attrNameLst>
                                          <p:attrName>style.visibility</p:attrName>
                                        </p:attrNameLst>
                                      </p:cBhvr>
                                      <p:to>
                                        <p:strVal val="visible"/>
                                      </p:to>
                                    </p:set>
                                    <p:anim calcmode="lin" valueType="num">
                                      <p:cBhvr>
                                        <p:cTn id="45" dur="1000" fill="hold"/>
                                        <p:tgtEl>
                                          <p:spTgt spid="548">
                                            <p:txEl>
                                              <p:pRg st="8" end="8"/>
                                            </p:txEl>
                                          </p:spTgt>
                                        </p:tgtEl>
                                        <p:attrNameLst>
                                          <p:attrName>ppt_x</p:attrName>
                                        </p:attrNameLst>
                                      </p:cBhvr>
                                      <p:tavLst>
                                        <p:tav tm="0">
                                          <p:val>
                                            <p:strVal val="0-#ppt_w/2"/>
                                          </p:val>
                                        </p:tav>
                                        <p:tav tm="100000">
                                          <p:val>
                                            <p:strVal val="#ppt_x"/>
                                          </p:val>
                                        </p:tav>
                                      </p:tavLst>
                                    </p:anim>
                                    <p:anim calcmode="lin" valueType="num">
                                      <p:cBhvr>
                                        <p:cTn id="46" dur="1000" fill="hold"/>
                                        <p:tgtEl>
                                          <p:spTgt spid="548">
                                            <p:txEl>
                                              <p:pRg st="8" end="8"/>
                                            </p:txEl>
                                          </p:spTgt>
                                        </p:tgtEl>
                                        <p:attrNameLst>
                                          <p:attrName>ppt_y</p:attrName>
                                        </p:attrNameLst>
                                      </p:cBhvr>
                                      <p:tavLst>
                                        <p:tav tm="0">
                                          <p:val>
                                            <p:strVal val="#ppt_y"/>
                                          </p:val>
                                        </p:tav>
                                        <p:tav tm="100000">
                                          <p:val>
                                            <p:strVal val="#ppt_y"/>
                                          </p:val>
                                        </p:tav>
                                      </p:tavLst>
                                    </p:anim>
                                  </p:childTnLst>
                                </p:cTn>
                              </p:par>
                              <p:par>
                                <p:cTn id="47" presetID="2" presetClass="entr" presetSubtype="8" fill="hold" grpId="1" nodeType="withEffect">
                                  <p:stCondLst>
                                    <p:cond delay="0"/>
                                  </p:stCondLst>
                                  <p:iterate>
                                    <p:tmAbs val="0"/>
                                  </p:iterate>
                                  <p:childTnLst>
                                    <p:set>
                                      <p:cBhvr>
                                        <p:cTn id="48" fill="hold"/>
                                        <p:tgtEl>
                                          <p:spTgt spid="548">
                                            <p:txEl>
                                              <p:pRg st="9" end="9"/>
                                            </p:txEl>
                                          </p:spTgt>
                                        </p:tgtEl>
                                        <p:attrNameLst>
                                          <p:attrName>style.visibility</p:attrName>
                                        </p:attrNameLst>
                                      </p:cBhvr>
                                      <p:to>
                                        <p:strVal val="visible"/>
                                      </p:to>
                                    </p:set>
                                    <p:anim calcmode="lin" valueType="num">
                                      <p:cBhvr>
                                        <p:cTn id="49" dur="1000" fill="hold"/>
                                        <p:tgtEl>
                                          <p:spTgt spid="548">
                                            <p:txEl>
                                              <p:pRg st="9" end="9"/>
                                            </p:txEl>
                                          </p:spTgt>
                                        </p:tgtEl>
                                        <p:attrNameLst>
                                          <p:attrName>ppt_x</p:attrName>
                                        </p:attrNameLst>
                                      </p:cBhvr>
                                      <p:tavLst>
                                        <p:tav tm="0">
                                          <p:val>
                                            <p:strVal val="0-#ppt_w/2"/>
                                          </p:val>
                                        </p:tav>
                                        <p:tav tm="100000">
                                          <p:val>
                                            <p:strVal val="#ppt_x"/>
                                          </p:val>
                                        </p:tav>
                                      </p:tavLst>
                                    </p:anim>
                                    <p:anim calcmode="lin" valueType="num">
                                      <p:cBhvr>
                                        <p:cTn id="50" dur="1000" fill="hold"/>
                                        <p:tgtEl>
                                          <p:spTgt spid="548">
                                            <p:txEl>
                                              <p:pRg st="9" end="9"/>
                                            </p:txEl>
                                          </p:spTgt>
                                        </p:tgtEl>
                                        <p:attrNameLst>
                                          <p:attrName>ppt_y</p:attrName>
                                        </p:attrNameLst>
                                      </p:cBhvr>
                                      <p:tavLst>
                                        <p:tav tm="0">
                                          <p:val>
                                            <p:strVal val="#ppt_y"/>
                                          </p:val>
                                        </p:tav>
                                        <p:tav tm="100000">
                                          <p:val>
                                            <p:strVal val="#ppt_y"/>
                                          </p:val>
                                        </p:tav>
                                      </p:tavLst>
                                    </p:anim>
                                  </p:childTnLst>
                                </p:cTn>
                              </p:par>
                              <p:par>
                                <p:cTn id="51" presetID="2" presetClass="entr" presetSubtype="8" fill="hold" grpId="1" nodeType="withEffect">
                                  <p:stCondLst>
                                    <p:cond delay="0"/>
                                  </p:stCondLst>
                                  <p:iterate>
                                    <p:tmAbs val="0"/>
                                  </p:iterate>
                                  <p:childTnLst>
                                    <p:set>
                                      <p:cBhvr>
                                        <p:cTn id="52" fill="hold"/>
                                        <p:tgtEl>
                                          <p:spTgt spid="548">
                                            <p:txEl>
                                              <p:pRg st="10" end="10"/>
                                            </p:txEl>
                                          </p:spTgt>
                                        </p:tgtEl>
                                        <p:attrNameLst>
                                          <p:attrName>style.visibility</p:attrName>
                                        </p:attrNameLst>
                                      </p:cBhvr>
                                      <p:to>
                                        <p:strVal val="visible"/>
                                      </p:to>
                                    </p:set>
                                    <p:anim calcmode="lin" valueType="num">
                                      <p:cBhvr>
                                        <p:cTn id="53" dur="1000" fill="hold"/>
                                        <p:tgtEl>
                                          <p:spTgt spid="548">
                                            <p:txEl>
                                              <p:pRg st="10" end="10"/>
                                            </p:txEl>
                                          </p:spTgt>
                                        </p:tgtEl>
                                        <p:attrNameLst>
                                          <p:attrName>ppt_x</p:attrName>
                                        </p:attrNameLst>
                                      </p:cBhvr>
                                      <p:tavLst>
                                        <p:tav tm="0">
                                          <p:val>
                                            <p:strVal val="0-#ppt_w/2"/>
                                          </p:val>
                                        </p:tav>
                                        <p:tav tm="100000">
                                          <p:val>
                                            <p:strVal val="#ppt_x"/>
                                          </p:val>
                                        </p:tav>
                                      </p:tavLst>
                                    </p:anim>
                                    <p:anim calcmode="lin" valueType="num">
                                      <p:cBhvr>
                                        <p:cTn id="54" dur="1000" fill="hold"/>
                                        <p:tgtEl>
                                          <p:spTgt spid="548">
                                            <p:txEl>
                                              <p:pRg st="10" end="10"/>
                                            </p:txEl>
                                          </p:spTgt>
                                        </p:tgtEl>
                                        <p:attrNameLst>
                                          <p:attrName>ppt_y</p:attrName>
                                        </p:attrNameLst>
                                      </p:cBhvr>
                                      <p:tavLst>
                                        <p:tav tm="0">
                                          <p:val>
                                            <p:strVal val="#ppt_y"/>
                                          </p:val>
                                        </p:tav>
                                        <p:tav tm="100000">
                                          <p:val>
                                            <p:strVal val="#ppt_y"/>
                                          </p:val>
                                        </p:tav>
                                      </p:tavLst>
                                    </p:anim>
                                  </p:childTnLst>
                                </p:cTn>
                              </p:par>
                              <p:par>
                                <p:cTn id="55" presetID="2" presetClass="entr" presetSubtype="8" fill="hold" grpId="1" nodeType="withEffect">
                                  <p:stCondLst>
                                    <p:cond delay="0"/>
                                  </p:stCondLst>
                                  <p:iterate>
                                    <p:tmAbs val="0"/>
                                  </p:iterate>
                                  <p:childTnLst>
                                    <p:set>
                                      <p:cBhvr>
                                        <p:cTn id="56" fill="hold"/>
                                        <p:tgtEl>
                                          <p:spTgt spid="548">
                                            <p:txEl>
                                              <p:pRg st="11" end="11"/>
                                            </p:txEl>
                                          </p:spTgt>
                                        </p:tgtEl>
                                        <p:attrNameLst>
                                          <p:attrName>style.visibility</p:attrName>
                                        </p:attrNameLst>
                                      </p:cBhvr>
                                      <p:to>
                                        <p:strVal val="visible"/>
                                      </p:to>
                                    </p:set>
                                    <p:anim calcmode="lin" valueType="num">
                                      <p:cBhvr>
                                        <p:cTn id="57" dur="1000" fill="hold"/>
                                        <p:tgtEl>
                                          <p:spTgt spid="548">
                                            <p:txEl>
                                              <p:pRg st="11" end="11"/>
                                            </p:txEl>
                                          </p:spTgt>
                                        </p:tgtEl>
                                        <p:attrNameLst>
                                          <p:attrName>ppt_x</p:attrName>
                                        </p:attrNameLst>
                                      </p:cBhvr>
                                      <p:tavLst>
                                        <p:tav tm="0">
                                          <p:val>
                                            <p:strVal val="0-#ppt_w/2"/>
                                          </p:val>
                                        </p:tav>
                                        <p:tav tm="100000">
                                          <p:val>
                                            <p:strVal val="#ppt_x"/>
                                          </p:val>
                                        </p:tav>
                                      </p:tavLst>
                                    </p:anim>
                                    <p:anim calcmode="lin" valueType="num">
                                      <p:cBhvr>
                                        <p:cTn id="58" dur="1000" fill="hold"/>
                                        <p:tgtEl>
                                          <p:spTgt spid="548">
                                            <p:txEl>
                                              <p:pRg st="11" end="11"/>
                                            </p:txEl>
                                          </p:spTgt>
                                        </p:tgtEl>
                                        <p:attrNameLst>
                                          <p:attrName>ppt_y</p:attrName>
                                        </p:attrNameLst>
                                      </p:cBhvr>
                                      <p:tavLst>
                                        <p:tav tm="0">
                                          <p:val>
                                            <p:strVal val="#ppt_y"/>
                                          </p:val>
                                        </p:tav>
                                        <p:tav tm="100000">
                                          <p:val>
                                            <p:strVal val="#ppt_y"/>
                                          </p:val>
                                        </p:tav>
                                      </p:tavLst>
                                    </p:anim>
                                  </p:childTnLst>
                                </p:cTn>
                              </p:par>
                              <p:par>
                                <p:cTn id="59" presetID="2" presetClass="entr" presetSubtype="8" fill="hold" grpId="1" nodeType="withEffect">
                                  <p:stCondLst>
                                    <p:cond delay="0"/>
                                  </p:stCondLst>
                                  <p:iterate>
                                    <p:tmAbs val="0"/>
                                  </p:iterate>
                                  <p:childTnLst>
                                    <p:set>
                                      <p:cBhvr>
                                        <p:cTn id="60" fill="hold"/>
                                        <p:tgtEl>
                                          <p:spTgt spid="548">
                                            <p:txEl>
                                              <p:pRg st="12" end="12"/>
                                            </p:txEl>
                                          </p:spTgt>
                                        </p:tgtEl>
                                        <p:attrNameLst>
                                          <p:attrName>style.visibility</p:attrName>
                                        </p:attrNameLst>
                                      </p:cBhvr>
                                      <p:to>
                                        <p:strVal val="visible"/>
                                      </p:to>
                                    </p:set>
                                    <p:anim calcmode="lin" valueType="num">
                                      <p:cBhvr>
                                        <p:cTn id="61" dur="1000" fill="hold"/>
                                        <p:tgtEl>
                                          <p:spTgt spid="548">
                                            <p:txEl>
                                              <p:pRg st="12" end="12"/>
                                            </p:txEl>
                                          </p:spTgt>
                                        </p:tgtEl>
                                        <p:attrNameLst>
                                          <p:attrName>ppt_x</p:attrName>
                                        </p:attrNameLst>
                                      </p:cBhvr>
                                      <p:tavLst>
                                        <p:tav tm="0">
                                          <p:val>
                                            <p:strVal val="0-#ppt_w/2"/>
                                          </p:val>
                                        </p:tav>
                                        <p:tav tm="100000">
                                          <p:val>
                                            <p:strVal val="#ppt_x"/>
                                          </p:val>
                                        </p:tav>
                                      </p:tavLst>
                                    </p:anim>
                                    <p:anim calcmode="lin" valueType="num">
                                      <p:cBhvr>
                                        <p:cTn id="62" dur="1000" fill="hold"/>
                                        <p:tgtEl>
                                          <p:spTgt spid="548">
                                            <p:txEl>
                                              <p:pRg st="12" end="12"/>
                                            </p:txEl>
                                          </p:spTgt>
                                        </p:tgtEl>
                                        <p:attrNameLst>
                                          <p:attrName>ppt_y</p:attrName>
                                        </p:attrNameLst>
                                      </p:cBhvr>
                                      <p:tavLst>
                                        <p:tav tm="0">
                                          <p:val>
                                            <p:strVal val="#ppt_y"/>
                                          </p:val>
                                        </p:tav>
                                        <p:tav tm="100000">
                                          <p:val>
                                            <p:strVal val="#ppt_y"/>
                                          </p:val>
                                        </p:tav>
                                      </p:tavLst>
                                    </p:anim>
                                  </p:childTnLst>
                                </p:cTn>
                              </p:par>
                              <p:par>
                                <p:cTn id="63" presetID="2" presetClass="entr" presetSubtype="8" fill="hold" grpId="1" nodeType="withEffect">
                                  <p:stCondLst>
                                    <p:cond delay="0"/>
                                  </p:stCondLst>
                                  <p:iterate>
                                    <p:tmAbs val="0"/>
                                  </p:iterate>
                                  <p:childTnLst>
                                    <p:set>
                                      <p:cBhvr>
                                        <p:cTn id="64" fill="hold"/>
                                        <p:tgtEl>
                                          <p:spTgt spid="548">
                                            <p:txEl>
                                              <p:pRg st="13" end="13"/>
                                            </p:txEl>
                                          </p:spTgt>
                                        </p:tgtEl>
                                        <p:attrNameLst>
                                          <p:attrName>style.visibility</p:attrName>
                                        </p:attrNameLst>
                                      </p:cBhvr>
                                      <p:to>
                                        <p:strVal val="visible"/>
                                      </p:to>
                                    </p:set>
                                    <p:anim calcmode="lin" valueType="num">
                                      <p:cBhvr>
                                        <p:cTn id="65" dur="1000" fill="hold"/>
                                        <p:tgtEl>
                                          <p:spTgt spid="548">
                                            <p:txEl>
                                              <p:pRg st="13" end="13"/>
                                            </p:txEl>
                                          </p:spTgt>
                                        </p:tgtEl>
                                        <p:attrNameLst>
                                          <p:attrName>ppt_x</p:attrName>
                                        </p:attrNameLst>
                                      </p:cBhvr>
                                      <p:tavLst>
                                        <p:tav tm="0">
                                          <p:val>
                                            <p:strVal val="0-#ppt_w/2"/>
                                          </p:val>
                                        </p:tav>
                                        <p:tav tm="100000">
                                          <p:val>
                                            <p:strVal val="#ppt_x"/>
                                          </p:val>
                                        </p:tav>
                                      </p:tavLst>
                                    </p:anim>
                                    <p:anim calcmode="lin" valueType="num">
                                      <p:cBhvr>
                                        <p:cTn id="66" dur="1000" fill="hold"/>
                                        <p:tgtEl>
                                          <p:spTgt spid="548">
                                            <p:txEl>
                                              <p:pRg st="13" end="13"/>
                                            </p:txEl>
                                          </p:spTgt>
                                        </p:tgtEl>
                                        <p:attrNameLst>
                                          <p:attrName>ppt_y</p:attrName>
                                        </p:attrNameLst>
                                      </p:cBhvr>
                                      <p:tavLst>
                                        <p:tav tm="0">
                                          <p:val>
                                            <p:strVal val="#ppt_y"/>
                                          </p:val>
                                        </p:tav>
                                        <p:tav tm="100000">
                                          <p:val>
                                            <p:strVal val="#ppt_y"/>
                                          </p:val>
                                        </p:tav>
                                      </p:tavLst>
                                    </p:anim>
                                  </p:childTnLst>
                                </p:cTn>
                              </p:par>
                            </p:childTnLst>
                          </p:cTn>
                        </p:par>
                        <p:par>
                          <p:cTn id="67" fill="hold">
                            <p:stCondLst>
                              <p:cond delay="1000"/>
                            </p:stCondLst>
                            <p:childTnLst>
                              <p:par>
                                <p:cTn id="68" presetID="22" presetClass="entr" presetSubtype="4" fill="hold" grpId="2" nodeType="afterEffect">
                                  <p:stCondLst>
                                    <p:cond delay="0"/>
                                  </p:stCondLst>
                                  <p:iterate>
                                    <p:tmAbs val="0"/>
                                  </p:iterate>
                                  <p:childTnLst>
                                    <p:set>
                                      <p:cBhvr>
                                        <p:cTn id="69" fill="hold"/>
                                        <p:tgtEl>
                                          <p:spTgt spid="549"/>
                                        </p:tgtEl>
                                        <p:attrNameLst>
                                          <p:attrName>style.visibility</p:attrName>
                                        </p:attrNameLst>
                                      </p:cBhvr>
                                      <p:to>
                                        <p:strVal val="visible"/>
                                      </p:to>
                                    </p:set>
                                    <p:animEffect transition="in" filter="wipe(down)">
                                      <p:cBhvr>
                                        <p:cTn id="70" dur="1000"/>
                                        <p:tgtEl>
                                          <p:spTgt spid="5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8" grpId="1" build="p" animBg="1" advAuto="0"/>
      <p:bldP spid="549" grpId="2"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 name="Early International Influences"/>
          <p:cNvSpPr txBox="1">
            <a:spLocks noGrp="1"/>
          </p:cNvSpPr>
          <p:nvPr>
            <p:ph type="title"/>
          </p:nvPr>
        </p:nvSpPr>
        <p:spPr>
          <a:prstGeom prst="rect">
            <a:avLst/>
          </a:prstGeom>
        </p:spPr>
        <p:txBody>
          <a:bodyPr/>
          <a:lstStyle/>
          <a:p>
            <a:r>
              <a:t>Early International Influences</a:t>
            </a:r>
          </a:p>
        </p:txBody>
      </p:sp>
      <p:sp>
        <p:nvSpPr>
          <p:cNvPr id="297" name="Thales of Miletus (624 – 546 BCE)…"/>
          <p:cNvSpPr txBox="1">
            <a:spLocks noGrp="1"/>
          </p:cNvSpPr>
          <p:nvPr>
            <p:ph type="body" idx="1"/>
          </p:nvPr>
        </p:nvSpPr>
        <p:spPr>
          <a:xfrm>
            <a:off x="684282" y="2305900"/>
            <a:ext cx="7997668" cy="3973995"/>
          </a:xfrm>
          <a:prstGeom prst="rect">
            <a:avLst/>
          </a:prstGeom>
        </p:spPr>
        <p:txBody>
          <a:bodyPr/>
          <a:lstStyle/>
          <a:p>
            <a:r>
              <a:t>Thales of Miletus (624 – 546 </a:t>
            </a:r>
            <a:r>
              <a:rPr sz="2200"/>
              <a:t>BCE</a:t>
            </a:r>
            <a:r>
              <a:t>)</a:t>
            </a:r>
          </a:p>
          <a:p>
            <a:r>
              <a:t>Nicholas of Cusa (1401 – 1464 </a:t>
            </a:r>
            <a:r>
              <a:rPr sz="2200"/>
              <a:t>ACE</a:t>
            </a:r>
            <a:r>
              <a:t>)</a:t>
            </a:r>
          </a:p>
          <a:p>
            <a:r>
              <a:t>Alfred North Whitehead (1861 – 1947 </a:t>
            </a:r>
            <a:r>
              <a:rPr sz="2200"/>
              <a:t>ACE</a:t>
            </a:r>
            <a:r>
              <a:t>)</a:t>
            </a:r>
          </a:p>
          <a:p>
            <a:r>
              <a:t>Aleksandr Bogdánov (1873 – 1928 </a:t>
            </a:r>
            <a:r>
              <a:rPr sz="2200"/>
              <a:t>ACE</a:t>
            </a:r>
            <a:r>
              <a:t>)</a:t>
            </a:r>
          </a:p>
          <a:p>
            <a:r>
              <a:t>Ludwig von Bertalanffy (1901 – 1972 </a:t>
            </a:r>
            <a:r>
              <a:rPr sz="2200"/>
              <a:t>ACE</a:t>
            </a:r>
            <a:r>
              <a:t>)</a:t>
            </a:r>
          </a:p>
        </p:txBody>
      </p:sp>
    </p:spTree>
  </p:cSld>
  <p:clrMapOvr>
    <a:masterClrMapping/>
  </p:clrMapOvr>
  <mc:AlternateContent xmlns:mc="http://schemas.openxmlformats.org/markup-compatibility/2006" xmlns:p14="http://schemas.microsoft.com/office/powerpoint/2010/main">
    <mc:Choice Requires="p14">
      <p:transition spd="med" p14:dur="600">
        <p14:prism dir="u"/>
      </p:transition>
    </mc:Choice>
    <mc:Fallback xmlns:a14="http://schemas.microsoft.com/office/drawing/2010/main" xmlns:m="http://schemas.openxmlformats.org/officeDocument/2006/math" xmlns="">
      <p:transition spd="fast">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1" nodeType="clickEffect">
                                  <p:stCondLst>
                                    <p:cond delay="0"/>
                                  </p:stCondLst>
                                  <p:iterate>
                                    <p:tmAbs val="0"/>
                                  </p:iterate>
                                  <p:childTnLst>
                                    <p:set>
                                      <p:cBhvr>
                                        <p:cTn id="6" fill="hold"/>
                                        <p:tgtEl>
                                          <p:spTgt spid="297">
                                            <p:bg/>
                                          </p:spTgt>
                                        </p:tgtEl>
                                        <p:attrNameLst>
                                          <p:attrName>style.visibility</p:attrName>
                                        </p:attrNameLst>
                                      </p:cBhvr>
                                      <p:to>
                                        <p:strVal val="visible"/>
                                      </p:to>
                                    </p:set>
                                    <p:anim calcmode="lin" valueType="num">
                                      <p:cBhvr>
                                        <p:cTn id="7" dur="1000" fill="hold"/>
                                        <p:tgtEl>
                                          <p:spTgt spid="297">
                                            <p:bg/>
                                          </p:spTgt>
                                        </p:tgtEl>
                                        <p:attrNameLst>
                                          <p:attrName>ppt_x</p:attrName>
                                        </p:attrNameLst>
                                      </p:cBhvr>
                                      <p:tavLst>
                                        <p:tav tm="0">
                                          <p:val>
                                            <p:strVal val="0-#ppt_w/2"/>
                                          </p:val>
                                        </p:tav>
                                        <p:tav tm="100000">
                                          <p:val>
                                            <p:strVal val="#ppt_x"/>
                                          </p:val>
                                        </p:tav>
                                      </p:tavLst>
                                    </p:anim>
                                    <p:anim calcmode="lin" valueType="num">
                                      <p:cBhvr>
                                        <p:cTn id="8" dur="1000" fill="hold"/>
                                        <p:tgtEl>
                                          <p:spTgt spid="297">
                                            <p:bg/>
                                          </p:spTgt>
                                        </p:tgtEl>
                                        <p:attrNameLst>
                                          <p:attrName>ppt_y</p:attrName>
                                        </p:attrNameLst>
                                      </p:cBhvr>
                                      <p:tavLst>
                                        <p:tav tm="0">
                                          <p:val>
                                            <p:strVal val="#ppt_y"/>
                                          </p:val>
                                        </p:tav>
                                        <p:tav tm="100000">
                                          <p:val>
                                            <p:strVal val="#ppt_y"/>
                                          </p:val>
                                        </p:tav>
                                      </p:tavLst>
                                    </p:anim>
                                  </p:childTnLst>
                                </p:cTn>
                              </p:par>
                              <p:par>
                                <p:cTn id="9" presetID="2" presetClass="entr" presetSubtype="8" fill="hold" grpId="1" nodeType="withEffect">
                                  <p:stCondLst>
                                    <p:cond delay="0"/>
                                  </p:stCondLst>
                                  <p:iterate>
                                    <p:tmAbs val="0"/>
                                  </p:iterate>
                                  <p:childTnLst>
                                    <p:set>
                                      <p:cBhvr>
                                        <p:cTn id="10" fill="hold"/>
                                        <p:tgtEl>
                                          <p:spTgt spid="297">
                                            <p:txEl>
                                              <p:pRg st="0" end="0"/>
                                            </p:txEl>
                                          </p:spTgt>
                                        </p:tgtEl>
                                        <p:attrNameLst>
                                          <p:attrName>style.visibility</p:attrName>
                                        </p:attrNameLst>
                                      </p:cBhvr>
                                      <p:to>
                                        <p:strVal val="visible"/>
                                      </p:to>
                                    </p:set>
                                    <p:anim calcmode="lin" valueType="num">
                                      <p:cBhvr>
                                        <p:cTn id="11" dur="1000" fill="hold"/>
                                        <p:tgtEl>
                                          <p:spTgt spid="297">
                                            <p:txEl>
                                              <p:pRg st="0" end="0"/>
                                            </p:txEl>
                                          </p:spTgt>
                                        </p:tgtEl>
                                        <p:attrNameLst>
                                          <p:attrName>ppt_x</p:attrName>
                                        </p:attrNameLst>
                                      </p:cBhvr>
                                      <p:tavLst>
                                        <p:tav tm="0">
                                          <p:val>
                                            <p:strVal val="0-#ppt_w/2"/>
                                          </p:val>
                                        </p:tav>
                                        <p:tav tm="100000">
                                          <p:val>
                                            <p:strVal val="#ppt_x"/>
                                          </p:val>
                                        </p:tav>
                                      </p:tavLst>
                                    </p:anim>
                                    <p:anim calcmode="lin" valueType="num">
                                      <p:cBhvr>
                                        <p:cTn id="12" dur="1000" fill="hold"/>
                                        <p:tgtEl>
                                          <p:spTgt spid="29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1" nodeType="clickEffect">
                                  <p:stCondLst>
                                    <p:cond delay="0"/>
                                  </p:stCondLst>
                                  <p:iterate>
                                    <p:tmAbs val="0"/>
                                  </p:iterate>
                                  <p:childTnLst>
                                    <p:set>
                                      <p:cBhvr>
                                        <p:cTn id="16" fill="hold"/>
                                        <p:tgtEl>
                                          <p:spTgt spid="297">
                                            <p:txEl>
                                              <p:pRg st="1" end="1"/>
                                            </p:txEl>
                                          </p:spTgt>
                                        </p:tgtEl>
                                        <p:attrNameLst>
                                          <p:attrName>style.visibility</p:attrName>
                                        </p:attrNameLst>
                                      </p:cBhvr>
                                      <p:to>
                                        <p:strVal val="visible"/>
                                      </p:to>
                                    </p:set>
                                    <p:anim calcmode="lin" valueType="num">
                                      <p:cBhvr>
                                        <p:cTn id="17" dur="1000" fill="hold"/>
                                        <p:tgtEl>
                                          <p:spTgt spid="297">
                                            <p:txEl>
                                              <p:pRg st="1" end="1"/>
                                            </p:txEl>
                                          </p:spTgt>
                                        </p:tgtEl>
                                        <p:attrNameLst>
                                          <p:attrName>ppt_x</p:attrName>
                                        </p:attrNameLst>
                                      </p:cBhvr>
                                      <p:tavLst>
                                        <p:tav tm="0">
                                          <p:val>
                                            <p:strVal val="0-#ppt_w/2"/>
                                          </p:val>
                                        </p:tav>
                                        <p:tav tm="100000">
                                          <p:val>
                                            <p:strVal val="#ppt_x"/>
                                          </p:val>
                                        </p:tav>
                                      </p:tavLst>
                                    </p:anim>
                                    <p:anim calcmode="lin" valueType="num">
                                      <p:cBhvr>
                                        <p:cTn id="18" dur="1000" fill="hold"/>
                                        <p:tgtEl>
                                          <p:spTgt spid="29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1" nodeType="clickEffect">
                                  <p:stCondLst>
                                    <p:cond delay="0"/>
                                  </p:stCondLst>
                                  <p:iterate>
                                    <p:tmAbs val="0"/>
                                  </p:iterate>
                                  <p:childTnLst>
                                    <p:set>
                                      <p:cBhvr>
                                        <p:cTn id="22" fill="hold"/>
                                        <p:tgtEl>
                                          <p:spTgt spid="297">
                                            <p:txEl>
                                              <p:pRg st="2" end="2"/>
                                            </p:txEl>
                                          </p:spTgt>
                                        </p:tgtEl>
                                        <p:attrNameLst>
                                          <p:attrName>style.visibility</p:attrName>
                                        </p:attrNameLst>
                                      </p:cBhvr>
                                      <p:to>
                                        <p:strVal val="visible"/>
                                      </p:to>
                                    </p:set>
                                    <p:anim calcmode="lin" valueType="num">
                                      <p:cBhvr>
                                        <p:cTn id="23" dur="1000" fill="hold"/>
                                        <p:tgtEl>
                                          <p:spTgt spid="297">
                                            <p:txEl>
                                              <p:pRg st="2" end="2"/>
                                            </p:txEl>
                                          </p:spTgt>
                                        </p:tgtEl>
                                        <p:attrNameLst>
                                          <p:attrName>ppt_x</p:attrName>
                                        </p:attrNameLst>
                                      </p:cBhvr>
                                      <p:tavLst>
                                        <p:tav tm="0">
                                          <p:val>
                                            <p:strVal val="0-#ppt_w/2"/>
                                          </p:val>
                                        </p:tav>
                                        <p:tav tm="100000">
                                          <p:val>
                                            <p:strVal val="#ppt_x"/>
                                          </p:val>
                                        </p:tav>
                                      </p:tavLst>
                                    </p:anim>
                                    <p:anim calcmode="lin" valueType="num">
                                      <p:cBhvr>
                                        <p:cTn id="24" dur="1000" fill="hold"/>
                                        <p:tgtEl>
                                          <p:spTgt spid="29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1" nodeType="clickEffect">
                                  <p:stCondLst>
                                    <p:cond delay="0"/>
                                  </p:stCondLst>
                                  <p:iterate>
                                    <p:tmAbs val="0"/>
                                  </p:iterate>
                                  <p:childTnLst>
                                    <p:set>
                                      <p:cBhvr>
                                        <p:cTn id="28" fill="hold"/>
                                        <p:tgtEl>
                                          <p:spTgt spid="297">
                                            <p:txEl>
                                              <p:pRg st="3" end="3"/>
                                            </p:txEl>
                                          </p:spTgt>
                                        </p:tgtEl>
                                        <p:attrNameLst>
                                          <p:attrName>style.visibility</p:attrName>
                                        </p:attrNameLst>
                                      </p:cBhvr>
                                      <p:to>
                                        <p:strVal val="visible"/>
                                      </p:to>
                                    </p:set>
                                    <p:anim calcmode="lin" valueType="num">
                                      <p:cBhvr>
                                        <p:cTn id="29" dur="1000" fill="hold"/>
                                        <p:tgtEl>
                                          <p:spTgt spid="297">
                                            <p:txEl>
                                              <p:pRg st="3" end="3"/>
                                            </p:txEl>
                                          </p:spTgt>
                                        </p:tgtEl>
                                        <p:attrNameLst>
                                          <p:attrName>ppt_x</p:attrName>
                                        </p:attrNameLst>
                                      </p:cBhvr>
                                      <p:tavLst>
                                        <p:tav tm="0">
                                          <p:val>
                                            <p:strVal val="0-#ppt_w/2"/>
                                          </p:val>
                                        </p:tav>
                                        <p:tav tm="100000">
                                          <p:val>
                                            <p:strVal val="#ppt_x"/>
                                          </p:val>
                                        </p:tav>
                                      </p:tavLst>
                                    </p:anim>
                                    <p:anim calcmode="lin" valueType="num">
                                      <p:cBhvr>
                                        <p:cTn id="30" dur="1000" fill="hold"/>
                                        <p:tgtEl>
                                          <p:spTgt spid="29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1" nodeType="clickEffect">
                                  <p:stCondLst>
                                    <p:cond delay="0"/>
                                  </p:stCondLst>
                                  <p:iterate>
                                    <p:tmAbs val="0"/>
                                  </p:iterate>
                                  <p:childTnLst>
                                    <p:set>
                                      <p:cBhvr>
                                        <p:cTn id="34" fill="hold"/>
                                        <p:tgtEl>
                                          <p:spTgt spid="297">
                                            <p:txEl>
                                              <p:pRg st="4" end="4"/>
                                            </p:txEl>
                                          </p:spTgt>
                                        </p:tgtEl>
                                        <p:attrNameLst>
                                          <p:attrName>style.visibility</p:attrName>
                                        </p:attrNameLst>
                                      </p:cBhvr>
                                      <p:to>
                                        <p:strVal val="visible"/>
                                      </p:to>
                                    </p:set>
                                    <p:anim calcmode="lin" valueType="num">
                                      <p:cBhvr>
                                        <p:cTn id="35" dur="1000" fill="hold"/>
                                        <p:tgtEl>
                                          <p:spTgt spid="297">
                                            <p:txEl>
                                              <p:pRg st="4" end="4"/>
                                            </p:txEl>
                                          </p:spTgt>
                                        </p:tgtEl>
                                        <p:attrNameLst>
                                          <p:attrName>ppt_x</p:attrName>
                                        </p:attrNameLst>
                                      </p:cBhvr>
                                      <p:tavLst>
                                        <p:tav tm="0">
                                          <p:val>
                                            <p:strVal val="0-#ppt_w/2"/>
                                          </p:val>
                                        </p:tav>
                                        <p:tav tm="100000">
                                          <p:val>
                                            <p:strVal val="#ppt_x"/>
                                          </p:val>
                                        </p:tav>
                                      </p:tavLst>
                                    </p:anim>
                                    <p:anim calcmode="lin" valueType="num">
                                      <p:cBhvr>
                                        <p:cTn id="36" dur="1000" fill="hold"/>
                                        <p:tgtEl>
                                          <p:spTgt spid="297">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 grpId="1" build="p" bldLvl="5" animBg="1" advAuto="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1" name="From Systems Thinking…"/>
          <p:cNvSpPr txBox="1">
            <a:spLocks noGrp="1"/>
          </p:cNvSpPr>
          <p:nvPr>
            <p:ph type="title"/>
          </p:nvPr>
        </p:nvSpPr>
        <p:spPr>
          <a:xfrm>
            <a:off x="355600" y="0"/>
            <a:ext cx="8331200" cy="2971800"/>
          </a:xfrm>
          <a:prstGeom prst="rect">
            <a:avLst/>
          </a:prstGeom>
        </p:spPr>
        <p:txBody>
          <a:bodyPr/>
          <a:lstStyle/>
          <a:p>
            <a:pPr algn="l">
              <a:defRPr sz="2400"/>
            </a:pPr>
            <a:r>
              <a:t>From Systems Thinking </a:t>
            </a:r>
          </a:p>
          <a:p>
            <a:pPr algn="l">
              <a:defRPr sz="2400"/>
            </a:pPr>
            <a:r>
              <a:t>	</a:t>
            </a:r>
            <a:r>
              <a:rPr>
                <a:solidFill>
                  <a:srgbClr val="00F900"/>
                </a:solidFill>
                <a:uFill>
                  <a:solidFill>
                    <a:srgbClr val="00F900"/>
                  </a:solidFill>
                </a:uFill>
              </a:rPr>
              <a:t>to Systems Seeing</a:t>
            </a:r>
            <a:r>
              <a:t> </a:t>
            </a:r>
          </a:p>
          <a:p>
            <a:pPr algn="l">
              <a:defRPr sz="2400"/>
            </a:pPr>
            <a:r>
              <a:t>		</a:t>
            </a:r>
            <a:r>
              <a:rPr>
                <a:solidFill>
                  <a:srgbClr val="FF9300"/>
                </a:solidFill>
                <a:uFill>
                  <a:solidFill>
                    <a:srgbClr val="FF9300"/>
                  </a:solidFill>
                </a:uFill>
              </a:rPr>
              <a:t>to Systems Feeling</a:t>
            </a:r>
            <a:r>
              <a:t> </a:t>
            </a:r>
          </a:p>
          <a:p>
            <a:pPr algn="l">
              <a:defRPr sz="2400"/>
            </a:pPr>
            <a:r>
              <a:t>			</a:t>
            </a:r>
            <a:r>
              <a:rPr>
                <a:solidFill>
                  <a:srgbClr val="FFFB00"/>
                </a:solidFill>
                <a:uFill>
                  <a:solidFill>
                    <a:srgbClr val="FFFB00"/>
                  </a:solidFill>
                </a:uFill>
              </a:rPr>
              <a:t>to Systems Sensing</a:t>
            </a:r>
            <a:r>
              <a:rPr>
                <a:solidFill>
                  <a:srgbClr val="FFFC79"/>
                </a:solidFill>
                <a:uFill>
                  <a:solidFill>
                    <a:srgbClr val="FFFC79"/>
                  </a:solidFill>
                </a:uFill>
              </a:rPr>
              <a:t> </a:t>
            </a:r>
          </a:p>
          <a:p>
            <a:pPr algn="l">
              <a:defRPr sz="2400"/>
            </a:pPr>
            <a:r>
              <a:rPr>
                <a:solidFill>
                  <a:srgbClr val="FFFC79"/>
                </a:solidFill>
                <a:uFill>
                  <a:solidFill>
                    <a:srgbClr val="FFFC79"/>
                  </a:solidFill>
                </a:uFill>
              </a:rPr>
              <a:t>				</a:t>
            </a:r>
            <a:r>
              <a:rPr>
                <a:solidFill>
                  <a:srgbClr val="EBEBEB"/>
                </a:solidFill>
                <a:uFill>
                  <a:solidFill>
                    <a:srgbClr val="EBEBEB"/>
                  </a:solidFill>
                </a:uFill>
              </a:rPr>
              <a:t>to Curating Emergence</a:t>
            </a:r>
          </a:p>
        </p:txBody>
      </p:sp>
      <p:pic>
        <p:nvPicPr>
          <p:cNvPr id="552" name="Einstein gift.jpg" descr="Einstein gift.jpg"/>
          <p:cNvPicPr>
            <a:picLocks noChangeAspect="1"/>
          </p:cNvPicPr>
          <p:nvPr/>
        </p:nvPicPr>
        <p:blipFill>
          <a:blip r:embed="rId2"/>
          <a:stretch>
            <a:fillRect/>
          </a:stretch>
        </p:blipFill>
        <p:spPr>
          <a:xfrm>
            <a:off x="774271" y="2967640"/>
            <a:ext cx="5703158" cy="3600118"/>
          </a:xfrm>
          <a:prstGeom prst="rect">
            <a:avLst/>
          </a:prstGeom>
        </p:spPr>
      </p:pic>
      <p:pic>
        <p:nvPicPr>
          <p:cNvPr id="553" name="Einstein gift.jpg" descr="Einstein gift.jpg"/>
          <p:cNvPicPr>
            <a:picLocks noChangeAspect="1"/>
          </p:cNvPicPr>
          <p:nvPr/>
        </p:nvPicPr>
        <p:blipFill>
          <a:blip r:embed="rId3"/>
          <a:stretch>
            <a:fillRect/>
          </a:stretch>
        </p:blipFill>
        <p:spPr>
          <a:xfrm>
            <a:off x="734609" y="2830739"/>
            <a:ext cx="5782482" cy="373701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prism dir="u"/>
      </p:transition>
    </mc:Choice>
    <mc:Fallback xmlns:a14="http://schemas.microsoft.com/office/drawing/2010/main" xmlns:m="http://schemas.openxmlformats.org/officeDocument/2006/math"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1" nodeType="afterEffect">
                                  <p:stCondLst>
                                    <p:cond delay="0"/>
                                  </p:stCondLst>
                                  <p:iterate type="lt">
                                    <p:tmAbs val="0"/>
                                  </p:iterate>
                                  <p:childTnLst>
                                    <p:set>
                                      <p:cBhvr>
                                        <p:cTn id="6" fill="hold"/>
                                        <p:tgtEl>
                                          <p:spTgt spid="551"/>
                                        </p:tgtEl>
                                        <p:attrNameLst>
                                          <p:attrName>style.visibility</p:attrName>
                                        </p:attrNameLst>
                                      </p:cBhvr>
                                      <p:to>
                                        <p:strVal val="visible"/>
                                      </p:to>
                                    </p:set>
                                    <p:anim calcmode="lin" valueType="num">
                                      <p:cBhvr>
                                        <p:cTn id="7" dur="2000" fill="hold"/>
                                        <p:tgtEl>
                                          <p:spTgt spid="551"/>
                                        </p:tgtEl>
                                        <p:attrNameLst>
                                          <p:attrName>ppt_x</p:attrName>
                                        </p:attrNameLst>
                                      </p:cBhvr>
                                      <p:tavLst>
                                        <p:tav tm="0">
                                          <p:val>
                                            <p:strVal val="1+#ppt_w/2"/>
                                          </p:val>
                                        </p:tav>
                                        <p:tav tm="100000">
                                          <p:val>
                                            <p:strVal val="#ppt_x"/>
                                          </p:val>
                                        </p:tav>
                                      </p:tavLst>
                                    </p:anim>
                                    <p:anim calcmode="lin" valueType="num">
                                      <p:cBhvr>
                                        <p:cTn id="8" dur="2000" fill="hold"/>
                                        <p:tgtEl>
                                          <p:spTgt spid="55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2" nodeType="clickEffect">
                                  <p:stCondLst>
                                    <p:cond delay="0"/>
                                  </p:stCondLst>
                                  <p:iterate>
                                    <p:tmAbs val="0"/>
                                  </p:iterate>
                                  <p:childTnLst>
                                    <p:set>
                                      <p:cBhvr>
                                        <p:cTn id="12" fill="hold"/>
                                        <p:tgtEl>
                                          <p:spTgt spid="553"/>
                                        </p:tgtEl>
                                        <p:attrNameLst>
                                          <p:attrName>style.visibility</p:attrName>
                                        </p:attrNameLst>
                                      </p:cBhvr>
                                      <p:to>
                                        <p:strVal val="visible"/>
                                      </p:to>
                                    </p:set>
                                    <p:animEffect transition="in" filter="wipe(down)">
                                      <p:cBhvr>
                                        <p:cTn id="13" dur="1000"/>
                                        <p:tgtEl>
                                          <p:spTgt spid="5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1" grpId="1" animBg="1" advAuto="0"/>
      <p:bldP spid="553" grpId="2" animBg="1" advAuto="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5" name="Systemic Leverage Points for Emerging a Global Eco-Civilization"/>
          <p:cNvSpPr txBox="1">
            <a:spLocks noGrp="1"/>
          </p:cNvSpPr>
          <p:nvPr>
            <p:ph type="title"/>
          </p:nvPr>
        </p:nvSpPr>
        <p:spPr>
          <a:xfrm>
            <a:off x="889000" y="0"/>
            <a:ext cx="4559300" cy="4762500"/>
          </a:xfrm>
          <a:prstGeom prst="rect">
            <a:avLst/>
          </a:prstGeom>
        </p:spPr>
        <p:txBody>
          <a:bodyPr/>
          <a:lstStyle/>
          <a:p>
            <a:r>
              <a:rPr u="sng"/>
              <a:t>Systemic</a:t>
            </a:r>
            <a:r>
              <a:t> </a:t>
            </a:r>
            <a:r>
              <a:rPr u="sng"/>
              <a:t>Leverage Points</a:t>
            </a:r>
            <a:r>
              <a:t> for Emerging a Global Eco-Civilization</a:t>
            </a:r>
          </a:p>
        </p:txBody>
      </p:sp>
      <p:pic>
        <p:nvPicPr>
          <p:cNvPr id="556" name="Screen Shot 2012-07-20 at 6.45.57 AM.jpg" descr="Screen Shot 2012-07-20 at 6.45.57 AM.jpg"/>
          <p:cNvPicPr>
            <a:picLocks noChangeAspect="1"/>
          </p:cNvPicPr>
          <p:nvPr/>
        </p:nvPicPr>
        <p:blipFill>
          <a:blip r:embed="rId2"/>
          <a:stretch>
            <a:fillRect/>
          </a:stretch>
        </p:blipFill>
        <p:spPr>
          <a:xfrm>
            <a:off x="6367381" y="-298447"/>
            <a:ext cx="2759237" cy="7594594"/>
          </a:xfrm>
          <a:prstGeom prst="rect">
            <a:avLst/>
          </a:prstGeom>
        </p:spPr>
      </p:pic>
      <p:sp>
        <p:nvSpPr>
          <p:cNvPr id="557" name="Donella Meadows: “Paradigms are the sources of systems.”…"/>
          <p:cNvSpPr txBox="1">
            <a:spLocks noGrp="1"/>
          </p:cNvSpPr>
          <p:nvPr>
            <p:ph type="body" sz="quarter" idx="1"/>
          </p:nvPr>
        </p:nvSpPr>
        <p:spPr>
          <a:xfrm>
            <a:off x="330199" y="4686300"/>
            <a:ext cx="6037181" cy="1943100"/>
          </a:xfrm>
          <a:prstGeom prst="rect">
            <a:avLst/>
          </a:prstGeom>
        </p:spPr>
        <p:txBody>
          <a:bodyPr/>
          <a:lstStyle/>
          <a:p>
            <a:pPr marL="342900">
              <a:defRPr>
                <a:latin typeface="Calibri"/>
                <a:ea typeface="Calibri"/>
                <a:cs typeface="Calibri"/>
                <a:sym typeface="Calibri"/>
              </a:defRPr>
            </a:pPr>
            <a:r>
              <a:rPr dirty="0"/>
              <a:t>Donella Meadows:</a:t>
            </a:r>
            <a:br>
              <a:rPr dirty="0"/>
            </a:br>
            <a:r>
              <a:rPr sz="2400" dirty="0"/>
              <a:t>“Paradigms are the sources of systems.” </a:t>
            </a:r>
          </a:p>
          <a:p>
            <a:pPr marL="0" indent="0">
              <a:buSzTx/>
              <a:buNone/>
              <a:defRPr sz="1800">
                <a:latin typeface="Calibri"/>
                <a:ea typeface="Calibri"/>
                <a:cs typeface="Calibri"/>
                <a:sym typeface="Calibri"/>
              </a:defRPr>
            </a:pPr>
            <a:r>
              <a:rPr dirty="0"/>
              <a:t>(D. Meadows. “</a:t>
            </a:r>
            <a:r>
              <a:rPr dirty="0">
                <a:solidFill>
                  <a:srgbClr val="FDEF69"/>
                </a:solidFill>
                <a:uFill>
                  <a:solidFill>
                    <a:srgbClr val="FDEF69"/>
                  </a:solidFill>
                </a:uFill>
              </a:rPr>
              <a:t>Leverage Points: Places to Intervene in a System.” Hartland, VT: The Sustainability Institute, 1999, p. 18)</a:t>
            </a:r>
          </a:p>
        </p:txBody>
      </p:sp>
    </p:spTree>
  </p:cSld>
  <p:clrMapOvr>
    <a:masterClrMapping/>
  </p:clrMapOvr>
  <mc:AlternateContent xmlns:mc="http://schemas.openxmlformats.org/markup-compatibility/2006" xmlns:p14="http://schemas.microsoft.com/office/powerpoint/2010/main">
    <mc:Choice Requires="p14">
      <p:transition spd="slow">
        <p14:prism dir="u"/>
      </p:transition>
    </mc:Choice>
    <mc:Fallback xmlns:a14="http://schemas.microsoft.com/office/drawing/2010/main" xmlns:m="http://schemas.openxmlformats.org/officeDocument/2006/math"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1" nodeType="afterEffect">
                                  <p:stCondLst>
                                    <p:cond delay="0"/>
                                  </p:stCondLst>
                                  <p:iterate>
                                    <p:tmAbs val="0"/>
                                  </p:iterate>
                                  <p:childTnLst>
                                    <p:set>
                                      <p:cBhvr>
                                        <p:cTn id="6" fill="hold"/>
                                        <p:tgtEl>
                                          <p:spTgt spid="556"/>
                                        </p:tgtEl>
                                        <p:attrNameLst>
                                          <p:attrName>style.visibility</p:attrName>
                                        </p:attrNameLst>
                                      </p:cBhvr>
                                      <p:to>
                                        <p:strVal val="visible"/>
                                      </p:to>
                                    </p:set>
                                    <p:animEffect transition="in" filter="wipe(down)">
                                      <p:cBhvr>
                                        <p:cTn id="7" dur="1000"/>
                                        <p:tgtEl>
                                          <p:spTgt spid="55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2" nodeType="clickEffect">
                                  <p:stCondLst>
                                    <p:cond delay="0"/>
                                  </p:stCondLst>
                                  <p:iterate>
                                    <p:tmAbs val="0"/>
                                  </p:iterate>
                                  <p:childTnLst>
                                    <p:set>
                                      <p:cBhvr>
                                        <p:cTn id="11" fill="hold"/>
                                        <p:tgtEl>
                                          <p:spTgt spid="557">
                                            <p:bg/>
                                          </p:spTgt>
                                        </p:tgtEl>
                                        <p:attrNameLst>
                                          <p:attrName>style.visibility</p:attrName>
                                        </p:attrNameLst>
                                      </p:cBhvr>
                                      <p:to>
                                        <p:strVal val="visible"/>
                                      </p:to>
                                    </p:set>
                                    <p:anim calcmode="lin" valueType="num">
                                      <p:cBhvr>
                                        <p:cTn id="12" dur="1000" fill="hold"/>
                                        <p:tgtEl>
                                          <p:spTgt spid="557">
                                            <p:bg/>
                                          </p:spTgt>
                                        </p:tgtEl>
                                        <p:attrNameLst>
                                          <p:attrName>ppt_x</p:attrName>
                                        </p:attrNameLst>
                                      </p:cBhvr>
                                      <p:tavLst>
                                        <p:tav tm="0">
                                          <p:val>
                                            <p:strVal val="0-#ppt_w/2"/>
                                          </p:val>
                                        </p:tav>
                                        <p:tav tm="100000">
                                          <p:val>
                                            <p:strVal val="#ppt_x"/>
                                          </p:val>
                                        </p:tav>
                                      </p:tavLst>
                                    </p:anim>
                                    <p:anim calcmode="lin" valueType="num">
                                      <p:cBhvr>
                                        <p:cTn id="13" dur="1000" fill="hold"/>
                                        <p:tgtEl>
                                          <p:spTgt spid="557">
                                            <p:bg/>
                                          </p:spTgt>
                                        </p:tgtEl>
                                        <p:attrNameLst>
                                          <p:attrName>ppt_y</p:attrName>
                                        </p:attrNameLst>
                                      </p:cBhvr>
                                      <p:tavLst>
                                        <p:tav tm="0">
                                          <p:val>
                                            <p:strVal val="#ppt_y"/>
                                          </p:val>
                                        </p:tav>
                                        <p:tav tm="100000">
                                          <p:val>
                                            <p:strVal val="#ppt_y"/>
                                          </p:val>
                                        </p:tav>
                                      </p:tavLst>
                                    </p:anim>
                                  </p:childTnLst>
                                </p:cTn>
                              </p:par>
                              <p:par>
                                <p:cTn id="14" presetID="2" presetClass="entr" presetSubtype="8" fill="hold" grpId="2" nodeType="withEffect">
                                  <p:stCondLst>
                                    <p:cond delay="0"/>
                                  </p:stCondLst>
                                  <p:iterate>
                                    <p:tmAbs val="0"/>
                                  </p:iterate>
                                  <p:childTnLst>
                                    <p:set>
                                      <p:cBhvr>
                                        <p:cTn id="15" fill="hold"/>
                                        <p:tgtEl>
                                          <p:spTgt spid="557">
                                            <p:txEl>
                                              <p:pRg st="0" end="0"/>
                                            </p:txEl>
                                          </p:spTgt>
                                        </p:tgtEl>
                                        <p:attrNameLst>
                                          <p:attrName>style.visibility</p:attrName>
                                        </p:attrNameLst>
                                      </p:cBhvr>
                                      <p:to>
                                        <p:strVal val="visible"/>
                                      </p:to>
                                    </p:set>
                                    <p:anim calcmode="lin" valueType="num">
                                      <p:cBhvr>
                                        <p:cTn id="16" dur="1000" fill="hold"/>
                                        <p:tgtEl>
                                          <p:spTgt spid="557">
                                            <p:txEl>
                                              <p:pRg st="0" end="0"/>
                                            </p:txEl>
                                          </p:spTgt>
                                        </p:tgtEl>
                                        <p:attrNameLst>
                                          <p:attrName>ppt_x</p:attrName>
                                        </p:attrNameLst>
                                      </p:cBhvr>
                                      <p:tavLst>
                                        <p:tav tm="0">
                                          <p:val>
                                            <p:strVal val="0-#ppt_w/2"/>
                                          </p:val>
                                        </p:tav>
                                        <p:tav tm="100000">
                                          <p:val>
                                            <p:strVal val="#ppt_x"/>
                                          </p:val>
                                        </p:tav>
                                      </p:tavLst>
                                    </p:anim>
                                    <p:anim calcmode="lin" valueType="num">
                                      <p:cBhvr>
                                        <p:cTn id="17" dur="1000" fill="hold"/>
                                        <p:tgtEl>
                                          <p:spTgt spid="55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grpId="2" nodeType="clickEffect">
                                  <p:stCondLst>
                                    <p:cond delay="0"/>
                                  </p:stCondLst>
                                  <p:iterate>
                                    <p:tmAbs val="0"/>
                                  </p:iterate>
                                  <p:childTnLst>
                                    <p:set>
                                      <p:cBhvr>
                                        <p:cTn id="21" fill="hold"/>
                                        <p:tgtEl>
                                          <p:spTgt spid="557">
                                            <p:txEl>
                                              <p:pRg st="1" end="1"/>
                                            </p:txEl>
                                          </p:spTgt>
                                        </p:tgtEl>
                                        <p:attrNameLst>
                                          <p:attrName>style.visibility</p:attrName>
                                        </p:attrNameLst>
                                      </p:cBhvr>
                                      <p:to>
                                        <p:strVal val="visible"/>
                                      </p:to>
                                    </p:set>
                                    <p:anim calcmode="lin" valueType="num">
                                      <p:cBhvr>
                                        <p:cTn id="22" dur="1000" fill="hold"/>
                                        <p:tgtEl>
                                          <p:spTgt spid="557">
                                            <p:txEl>
                                              <p:pRg st="1" end="1"/>
                                            </p:txEl>
                                          </p:spTgt>
                                        </p:tgtEl>
                                        <p:attrNameLst>
                                          <p:attrName>ppt_x</p:attrName>
                                        </p:attrNameLst>
                                      </p:cBhvr>
                                      <p:tavLst>
                                        <p:tav tm="0">
                                          <p:val>
                                            <p:strVal val="0-#ppt_w/2"/>
                                          </p:val>
                                        </p:tav>
                                        <p:tav tm="100000">
                                          <p:val>
                                            <p:strVal val="#ppt_x"/>
                                          </p:val>
                                        </p:tav>
                                      </p:tavLst>
                                    </p:anim>
                                    <p:anim calcmode="lin" valueType="num">
                                      <p:cBhvr>
                                        <p:cTn id="23" dur="1000" fill="hold"/>
                                        <p:tgtEl>
                                          <p:spTgt spid="557">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6" grpId="1" animBg="1" advAuto="0"/>
      <p:bldP spid="557" grpId="2" build="p" bldLvl="5" animBg="1" advAuto="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9" name="The process by which a system generates emergent properties is known as synergy.…"/>
          <p:cNvSpPr txBox="1">
            <a:spLocks noGrp="1"/>
          </p:cNvSpPr>
          <p:nvPr>
            <p:ph type="body" idx="1"/>
          </p:nvPr>
        </p:nvSpPr>
        <p:spPr>
          <a:xfrm>
            <a:off x="325508" y="1646087"/>
            <a:ext cx="8607603" cy="4845327"/>
          </a:xfrm>
          <a:prstGeom prst="rect">
            <a:avLst/>
          </a:prstGeom>
        </p:spPr>
        <p:txBody>
          <a:bodyPr/>
          <a:lstStyle/>
          <a:p>
            <a:pPr marL="824411" indent="-326571">
              <a:defRPr sz="2600">
                <a:latin typeface="Calibri"/>
                <a:ea typeface="Calibri"/>
                <a:cs typeface="Calibri"/>
                <a:sym typeface="Calibri"/>
              </a:defRPr>
            </a:pPr>
            <a:r>
              <a:t>The process by which a system generates emergent properties is known as </a:t>
            </a:r>
            <a:r>
              <a:rPr i="1"/>
              <a:t>synergy</a:t>
            </a:r>
            <a:r>
              <a:t>.</a:t>
            </a:r>
          </a:p>
          <a:p>
            <a:pPr marL="824411" indent="-326571">
              <a:defRPr sz="2600">
                <a:latin typeface="Calibri"/>
                <a:ea typeface="Calibri"/>
                <a:cs typeface="Calibri"/>
                <a:sym typeface="Calibri"/>
              </a:defRPr>
            </a:pPr>
            <a:r>
              <a:t>Typically, this is seen to be a matter of </a:t>
            </a:r>
            <a:r>
              <a:rPr i="1"/>
              <a:t>upward causation</a:t>
            </a:r>
            <a:r>
              <a:t>.</a:t>
            </a:r>
          </a:p>
          <a:p>
            <a:pPr marL="1281611" lvl="1" indent="-326571">
              <a:spcBef>
                <a:spcPts val="900"/>
              </a:spcBef>
              <a:buChar char="•"/>
              <a:defRPr sz="2600">
                <a:latin typeface="Calibri"/>
                <a:ea typeface="Calibri"/>
                <a:cs typeface="Calibri"/>
                <a:sym typeface="Calibri"/>
              </a:defRPr>
            </a:pPr>
            <a:r>
              <a:t>interaction of the parts gives rise to properties and characteristics not contained in the parts.</a:t>
            </a:r>
          </a:p>
          <a:p>
            <a:pPr marL="824411" indent="-326571">
              <a:defRPr sz="2600">
                <a:latin typeface="Calibri"/>
                <a:ea typeface="Calibri"/>
                <a:cs typeface="Calibri"/>
                <a:sym typeface="Calibri"/>
              </a:defRPr>
            </a:pPr>
            <a:r>
              <a:t>The systems perspective adds consideration of how the embedding context shapes the whole.</a:t>
            </a:r>
          </a:p>
          <a:p>
            <a:pPr marL="1281611" lvl="1" indent="-326571">
              <a:spcBef>
                <a:spcPts val="900"/>
              </a:spcBef>
              <a:buChar char="•"/>
              <a:defRPr sz="2600">
                <a:latin typeface="Calibri"/>
                <a:ea typeface="Calibri"/>
                <a:cs typeface="Calibri"/>
                <a:sym typeface="Calibri"/>
              </a:defRPr>
            </a:pPr>
            <a:r>
              <a:t>the “greenhouse effect” creates environments that propitiate certain types of emergence.</a:t>
            </a:r>
          </a:p>
        </p:txBody>
      </p:sp>
      <p:sp>
        <p:nvSpPr>
          <p:cNvPr id="560" name="Downward Causation?"/>
          <p:cNvSpPr txBox="1"/>
          <p:nvPr/>
        </p:nvSpPr>
        <p:spPr>
          <a:xfrm>
            <a:off x="685800" y="370702"/>
            <a:ext cx="7772400" cy="965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marL="40639" marR="40639" algn="ctr" defTabSz="914400">
              <a:defRPr sz="4400">
                <a:solidFill>
                  <a:srgbClr val="00D6EC"/>
                </a:solidFill>
                <a:uFill>
                  <a:solidFill>
                    <a:srgbClr val="00D6EC"/>
                  </a:solidFill>
                </a:uFill>
                <a:latin typeface="+mj-lt"/>
                <a:ea typeface="+mj-ea"/>
                <a:cs typeface="+mj-cs"/>
                <a:sym typeface="Papyrus"/>
              </a:defRPr>
            </a:lvl1pPr>
          </a:lstStyle>
          <a:p>
            <a:r>
              <a:t>Downward Causation?</a:t>
            </a:r>
          </a:p>
        </p:txBody>
      </p:sp>
    </p:spTree>
  </p:cSld>
  <p:clrMapOvr>
    <a:masterClrMapping/>
  </p:clrMapOvr>
  <mc:AlternateContent xmlns:mc="http://schemas.openxmlformats.org/markup-compatibility/2006" xmlns:p14="http://schemas.microsoft.com/office/powerpoint/2010/main">
    <mc:Choice Requires="p14">
      <p:transition spd="slow">
        <p14:prism dir="u"/>
      </p:transition>
    </mc:Choice>
    <mc:Fallback xmlns:a14="http://schemas.microsoft.com/office/drawing/2010/main" xmlns:m="http://schemas.openxmlformats.org/officeDocument/2006/math"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1" nodeType="clickEffect">
                                  <p:stCondLst>
                                    <p:cond delay="0"/>
                                  </p:stCondLst>
                                  <p:iterate>
                                    <p:tmAbs val="0"/>
                                  </p:iterate>
                                  <p:childTnLst>
                                    <p:set>
                                      <p:cBhvr>
                                        <p:cTn id="6" fill="hold"/>
                                        <p:tgtEl>
                                          <p:spTgt spid="559">
                                            <p:bg/>
                                          </p:spTgt>
                                        </p:tgtEl>
                                        <p:attrNameLst>
                                          <p:attrName>style.visibility</p:attrName>
                                        </p:attrNameLst>
                                      </p:cBhvr>
                                      <p:to>
                                        <p:strVal val="visible"/>
                                      </p:to>
                                    </p:set>
                                    <p:anim calcmode="lin" valueType="num">
                                      <p:cBhvr>
                                        <p:cTn id="7" dur="1000" fill="hold"/>
                                        <p:tgtEl>
                                          <p:spTgt spid="559">
                                            <p:bg/>
                                          </p:spTgt>
                                        </p:tgtEl>
                                        <p:attrNameLst>
                                          <p:attrName>ppt_x</p:attrName>
                                        </p:attrNameLst>
                                      </p:cBhvr>
                                      <p:tavLst>
                                        <p:tav tm="0">
                                          <p:val>
                                            <p:strVal val="0-#ppt_w/2"/>
                                          </p:val>
                                        </p:tav>
                                        <p:tav tm="100000">
                                          <p:val>
                                            <p:strVal val="#ppt_x"/>
                                          </p:val>
                                        </p:tav>
                                      </p:tavLst>
                                    </p:anim>
                                    <p:anim calcmode="lin" valueType="num">
                                      <p:cBhvr>
                                        <p:cTn id="8" dur="1000" fill="hold"/>
                                        <p:tgtEl>
                                          <p:spTgt spid="559">
                                            <p:bg/>
                                          </p:spTgt>
                                        </p:tgtEl>
                                        <p:attrNameLst>
                                          <p:attrName>ppt_y</p:attrName>
                                        </p:attrNameLst>
                                      </p:cBhvr>
                                      <p:tavLst>
                                        <p:tav tm="0">
                                          <p:val>
                                            <p:strVal val="#ppt_y"/>
                                          </p:val>
                                        </p:tav>
                                        <p:tav tm="100000">
                                          <p:val>
                                            <p:strVal val="#ppt_y"/>
                                          </p:val>
                                        </p:tav>
                                      </p:tavLst>
                                    </p:anim>
                                  </p:childTnLst>
                                </p:cTn>
                              </p:par>
                              <p:par>
                                <p:cTn id="9" presetID="2" presetClass="entr" presetSubtype="8" fill="hold" grpId="1" nodeType="withEffect">
                                  <p:stCondLst>
                                    <p:cond delay="0"/>
                                  </p:stCondLst>
                                  <p:iterate>
                                    <p:tmAbs val="0"/>
                                  </p:iterate>
                                  <p:childTnLst>
                                    <p:set>
                                      <p:cBhvr>
                                        <p:cTn id="10" fill="hold"/>
                                        <p:tgtEl>
                                          <p:spTgt spid="559">
                                            <p:txEl>
                                              <p:pRg st="0" end="0"/>
                                            </p:txEl>
                                          </p:spTgt>
                                        </p:tgtEl>
                                        <p:attrNameLst>
                                          <p:attrName>style.visibility</p:attrName>
                                        </p:attrNameLst>
                                      </p:cBhvr>
                                      <p:to>
                                        <p:strVal val="visible"/>
                                      </p:to>
                                    </p:set>
                                    <p:anim calcmode="lin" valueType="num">
                                      <p:cBhvr>
                                        <p:cTn id="11" dur="1000" fill="hold"/>
                                        <p:tgtEl>
                                          <p:spTgt spid="559">
                                            <p:txEl>
                                              <p:pRg st="0" end="0"/>
                                            </p:txEl>
                                          </p:spTgt>
                                        </p:tgtEl>
                                        <p:attrNameLst>
                                          <p:attrName>ppt_x</p:attrName>
                                        </p:attrNameLst>
                                      </p:cBhvr>
                                      <p:tavLst>
                                        <p:tav tm="0">
                                          <p:val>
                                            <p:strVal val="0-#ppt_w/2"/>
                                          </p:val>
                                        </p:tav>
                                        <p:tav tm="100000">
                                          <p:val>
                                            <p:strVal val="#ppt_x"/>
                                          </p:val>
                                        </p:tav>
                                      </p:tavLst>
                                    </p:anim>
                                    <p:anim calcmode="lin" valueType="num">
                                      <p:cBhvr>
                                        <p:cTn id="12" dur="1000" fill="hold"/>
                                        <p:tgtEl>
                                          <p:spTgt spid="55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1" nodeType="clickEffect">
                                  <p:stCondLst>
                                    <p:cond delay="0"/>
                                  </p:stCondLst>
                                  <p:iterate>
                                    <p:tmAbs val="0"/>
                                  </p:iterate>
                                  <p:childTnLst>
                                    <p:set>
                                      <p:cBhvr>
                                        <p:cTn id="16" fill="hold"/>
                                        <p:tgtEl>
                                          <p:spTgt spid="559">
                                            <p:txEl>
                                              <p:pRg st="1" end="1"/>
                                            </p:txEl>
                                          </p:spTgt>
                                        </p:tgtEl>
                                        <p:attrNameLst>
                                          <p:attrName>style.visibility</p:attrName>
                                        </p:attrNameLst>
                                      </p:cBhvr>
                                      <p:to>
                                        <p:strVal val="visible"/>
                                      </p:to>
                                    </p:set>
                                    <p:anim calcmode="lin" valueType="num">
                                      <p:cBhvr>
                                        <p:cTn id="17" dur="1000" fill="hold"/>
                                        <p:tgtEl>
                                          <p:spTgt spid="559">
                                            <p:txEl>
                                              <p:pRg st="1" end="1"/>
                                            </p:txEl>
                                          </p:spTgt>
                                        </p:tgtEl>
                                        <p:attrNameLst>
                                          <p:attrName>ppt_x</p:attrName>
                                        </p:attrNameLst>
                                      </p:cBhvr>
                                      <p:tavLst>
                                        <p:tav tm="0">
                                          <p:val>
                                            <p:strVal val="0-#ppt_w/2"/>
                                          </p:val>
                                        </p:tav>
                                        <p:tav tm="100000">
                                          <p:val>
                                            <p:strVal val="#ppt_x"/>
                                          </p:val>
                                        </p:tav>
                                      </p:tavLst>
                                    </p:anim>
                                    <p:anim calcmode="lin" valueType="num">
                                      <p:cBhvr>
                                        <p:cTn id="18" dur="1000" fill="hold"/>
                                        <p:tgtEl>
                                          <p:spTgt spid="55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1" nodeType="clickEffect">
                                  <p:stCondLst>
                                    <p:cond delay="0"/>
                                  </p:stCondLst>
                                  <p:iterate>
                                    <p:tmAbs val="0"/>
                                  </p:iterate>
                                  <p:childTnLst>
                                    <p:set>
                                      <p:cBhvr>
                                        <p:cTn id="22" fill="hold"/>
                                        <p:tgtEl>
                                          <p:spTgt spid="559">
                                            <p:txEl>
                                              <p:pRg st="2" end="2"/>
                                            </p:txEl>
                                          </p:spTgt>
                                        </p:tgtEl>
                                        <p:attrNameLst>
                                          <p:attrName>style.visibility</p:attrName>
                                        </p:attrNameLst>
                                      </p:cBhvr>
                                      <p:to>
                                        <p:strVal val="visible"/>
                                      </p:to>
                                    </p:set>
                                    <p:anim calcmode="lin" valueType="num">
                                      <p:cBhvr>
                                        <p:cTn id="23" dur="1000" fill="hold"/>
                                        <p:tgtEl>
                                          <p:spTgt spid="559">
                                            <p:txEl>
                                              <p:pRg st="2" end="2"/>
                                            </p:txEl>
                                          </p:spTgt>
                                        </p:tgtEl>
                                        <p:attrNameLst>
                                          <p:attrName>ppt_x</p:attrName>
                                        </p:attrNameLst>
                                      </p:cBhvr>
                                      <p:tavLst>
                                        <p:tav tm="0">
                                          <p:val>
                                            <p:strVal val="0-#ppt_w/2"/>
                                          </p:val>
                                        </p:tav>
                                        <p:tav tm="100000">
                                          <p:val>
                                            <p:strVal val="#ppt_x"/>
                                          </p:val>
                                        </p:tav>
                                      </p:tavLst>
                                    </p:anim>
                                    <p:anim calcmode="lin" valueType="num">
                                      <p:cBhvr>
                                        <p:cTn id="24" dur="1000" fill="hold"/>
                                        <p:tgtEl>
                                          <p:spTgt spid="55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1" nodeType="clickEffect">
                                  <p:stCondLst>
                                    <p:cond delay="0"/>
                                  </p:stCondLst>
                                  <p:iterate>
                                    <p:tmAbs val="0"/>
                                  </p:iterate>
                                  <p:childTnLst>
                                    <p:set>
                                      <p:cBhvr>
                                        <p:cTn id="28" fill="hold"/>
                                        <p:tgtEl>
                                          <p:spTgt spid="559">
                                            <p:txEl>
                                              <p:pRg st="3" end="3"/>
                                            </p:txEl>
                                          </p:spTgt>
                                        </p:tgtEl>
                                        <p:attrNameLst>
                                          <p:attrName>style.visibility</p:attrName>
                                        </p:attrNameLst>
                                      </p:cBhvr>
                                      <p:to>
                                        <p:strVal val="visible"/>
                                      </p:to>
                                    </p:set>
                                    <p:anim calcmode="lin" valueType="num">
                                      <p:cBhvr>
                                        <p:cTn id="29" dur="1000" fill="hold"/>
                                        <p:tgtEl>
                                          <p:spTgt spid="559">
                                            <p:txEl>
                                              <p:pRg st="3" end="3"/>
                                            </p:txEl>
                                          </p:spTgt>
                                        </p:tgtEl>
                                        <p:attrNameLst>
                                          <p:attrName>ppt_x</p:attrName>
                                        </p:attrNameLst>
                                      </p:cBhvr>
                                      <p:tavLst>
                                        <p:tav tm="0">
                                          <p:val>
                                            <p:strVal val="0-#ppt_w/2"/>
                                          </p:val>
                                        </p:tav>
                                        <p:tav tm="100000">
                                          <p:val>
                                            <p:strVal val="#ppt_x"/>
                                          </p:val>
                                        </p:tav>
                                      </p:tavLst>
                                    </p:anim>
                                    <p:anim calcmode="lin" valueType="num">
                                      <p:cBhvr>
                                        <p:cTn id="30" dur="1000" fill="hold"/>
                                        <p:tgtEl>
                                          <p:spTgt spid="55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1" nodeType="clickEffect">
                                  <p:stCondLst>
                                    <p:cond delay="0"/>
                                  </p:stCondLst>
                                  <p:iterate>
                                    <p:tmAbs val="0"/>
                                  </p:iterate>
                                  <p:childTnLst>
                                    <p:set>
                                      <p:cBhvr>
                                        <p:cTn id="34" fill="hold"/>
                                        <p:tgtEl>
                                          <p:spTgt spid="559">
                                            <p:txEl>
                                              <p:pRg st="4" end="4"/>
                                            </p:txEl>
                                          </p:spTgt>
                                        </p:tgtEl>
                                        <p:attrNameLst>
                                          <p:attrName>style.visibility</p:attrName>
                                        </p:attrNameLst>
                                      </p:cBhvr>
                                      <p:to>
                                        <p:strVal val="visible"/>
                                      </p:to>
                                    </p:set>
                                    <p:anim calcmode="lin" valueType="num">
                                      <p:cBhvr>
                                        <p:cTn id="35" dur="1000" fill="hold"/>
                                        <p:tgtEl>
                                          <p:spTgt spid="559">
                                            <p:txEl>
                                              <p:pRg st="4" end="4"/>
                                            </p:txEl>
                                          </p:spTgt>
                                        </p:tgtEl>
                                        <p:attrNameLst>
                                          <p:attrName>ppt_x</p:attrName>
                                        </p:attrNameLst>
                                      </p:cBhvr>
                                      <p:tavLst>
                                        <p:tav tm="0">
                                          <p:val>
                                            <p:strVal val="0-#ppt_w/2"/>
                                          </p:val>
                                        </p:tav>
                                        <p:tav tm="100000">
                                          <p:val>
                                            <p:strVal val="#ppt_x"/>
                                          </p:val>
                                        </p:tav>
                                      </p:tavLst>
                                    </p:anim>
                                    <p:anim calcmode="lin" valueType="num">
                                      <p:cBhvr>
                                        <p:cTn id="36" dur="1000" fill="hold"/>
                                        <p:tgtEl>
                                          <p:spTgt spid="559">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9" grpId="1" build="p" bldLvl="5" animBg="1" advAuto="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2" name="Is any creative process of emergence shaped only by the interaction of its parts?…"/>
          <p:cNvSpPr txBox="1">
            <a:spLocks noGrp="1"/>
          </p:cNvSpPr>
          <p:nvPr>
            <p:ph type="body" idx="1"/>
          </p:nvPr>
        </p:nvSpPr>
        <p:spPr>
          <a:xfrm>
            <a:off x="685800" y="2181889"/>
            <a:ext cx="7772400" cy="3743655"/>
          </a:xfrm>
          <a:prstGeom prst="rect">
            <a:avLst/>
          </a:prstGeom>
        </p:spPr>
        <p:txBody>
          <a:bodyPr/>
          <a:lstStyle/>
          <a:p>
            <a:pPr marL="824411" indent="-326571">
              <a:defRPr>
                <a:latin typeface="Calibri"/>
                <a:ea typeface="Calibri"/>
                <a:cs typeface="Calibri"/>
                <a:sym typeface="Calibri"/>
              </a:defRPr>
            </a:pPr>
            <a:r>
              <a:t>Is any creative process of emergence shaped only by the interaction of its parts?</a:t>
            </a:r>
          </a:p>
          <a:p>
            <a:pPr marL="824411" indent="-326571">
              <a:defRPr>
                <a:latin typeface="Calibri"/>
                <a:ea typeface="Calibri"/>
                <a:cs typeface="Calibri"/>
                <a:sym typeface="Calibri"/>
              </a:defRPr>
            </a:pPr>
            <a:r>
              <a:t>Is there really such a thing as “empty space” or a true “vacuum”?</a:t>
            </a:r>
          </a:p>
          <a:p>
            <a:pPr marL="1259839" lvl="2" indent="-304800">
              <a:spcBef>
                <a:spcPts val="900"/>
              </a:spcBef>
              <a:buChar char="»"/>
              <a:defRPr sz="3200" i="1">
                <a:latin typeface="Calibri"/>
                <a:ea typeface="Calibri"/>
                <a:cs typeface="Calibri"/>
                <a:sym typeface="Calibri"/>
              </a:defRPr>
            </a:pPr>
            <a:r>
              <a:t>Curating Emergence for Thrivability</a:t>
            </a:r>
          </a:p>
        </p:txBody>
      </p:sp>
      <p:sp>
        <p:nvSpPr>
          <p:cNvPr id="563" name="Upward &amp; Downward Causation"/>
          <p:cNvSpPr txBox="1">
            <a:spLocks noGrp="1"/>
          </p:cNvSpPr>
          <p:nvPr>
            <p:ph type="title"/>
          </p:nvPr>
        </p:nvSpPr>
        <p:spPr>
          <a:xfrm>
            <a:off x="354375" y="588626"/>
            <a:ext cx="8435250" cy="965201"/>
          </a:xfrm>
          <a:prstGeom prst="rect">
            <a:avLst/>
          </a:prstGeom>
        </p:spPr>
        <p:txBody>
          <a:bodyPr/>
          <a:lstStyle/>
          <a:p>
            <a:r>
              <a:t>Upward &amp; Downward Causation</a:t>
            </a:r>
          </a:p>
        </p:txBody>
      </p:sp>
    </p:spTree>
  </p:cSld>
  <p:clrMapOvr>
    <a:masterClrMapping/>
  </p:clrMapOvr>
  <mc:AlternateContent xmlns:mc="http://schemas.openxmlformats.org/markup-compatibility/2006" xmlns:p14="http://schemas.microsoft.com/office/powerpoint/2010/main">
    <mc:Choice Requires="p14">
      <p:transition spd="slow">
        <p14:prism dir="u"/>
      </p:transition>
    </mc:Choice>
    <mc:Fallback xmlns:a14="http://schemas.microsoft.com/office/drawing/2010/main" xmlns:m="http://schemas.openxmlformats.org/officeDocument/2006/math"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1" nodeType="clickEffect">
                                  <p:stCondLst>
                                    <p:cond delay="0"/>
                                  </p:stCondLst>
                                  <p:iterate>
                                    <p:tmAbs val="0"/>
                                  </p:iterate>
                                  <p:childTnLst>
                                    <p:set>
                                      <p:cBhvr>
                                        <p:cTn id="6" fill="hold"/>
                                        <p:tgtEl>
                                          <p:spTgt spid="562">
                                            <p:bg/>
                                          </p:spTgt>
                                        </p:tgtEl>
                                        <p:attrNameLst>
                                          <p:attrName>style.visibility</p:attrName>
                                        </p:attrNameLst>
                                      </p:cBhvr>
                                      <p:to>
                                        <p:strVal val="visible"/>
                                      </p:to>
                                    </p:set>
                                    <p:anim calcmode="lin" valueType="num">
                                      <p:cBhvr>
                                        <p:cTn id="7" dur="1000" fill="hold"/>
                                        <p:tgtEl>
                                          <p:spTgt spid="562">
                                            <p:bg/>
                                          </p:spTgt>
                                        </p:tgtEl>
                                        <p:attrNameLst>
                                          <p:attrName>ppt_x</p:attrName>
                                        </p:attrNameLst>
                                      </p:cBhvr>
                                      <p:tavLst>
                                        <p:tav tm="0">
                                          <p:val>
                                            <p:strVal val="0-#ppt_w/2"/>
                                          </p:val>
                                        </p:tav>
                                        <p:tav tm="100000">
                                          <p:val>
                                            <p:strVal val="#ppt_x"/>
                                          </p:val>
                                        </p:tav>
                                      </p:tavLst>
                                    </p:anim>
                                    <p:anim calcmode="lin" valueType="num">
                                      <p:cBhvr>
                                        <p:cTn id="8" dur="1000" fill="hold"/>
                                        <p:tgtEl>
                                          <p:spTgt spid="562">
                                            <p:bg/>
                                          </p:spTgt>
                                        </p:tgtEl>
                                        <p:attrNameLst>
                                          <p:attrName>ppt_y</p:attrName>
                                        </p:attrNameLst>
                                      </p:cBhvr>
                                      <p:tavLst>
                                        <p:tav tm="0">
                                          <p:val>
                                            <p:strVal val="#ppt_y"/>
                                          </p:val>
                                        </p:tav>
                                        <p:tav tm="100000">
                                          <p:val>
                                            <p:strVal val="#ppt_y"/>
                                          </p:val>
                                        </p:tav>
                                      </p:tavLst>
                                    </p:anim>
                                  </p:childTnLst>
                                </p:cTn>
                              </p:par>
                              <p:par>
                                <p:cTn id="9" presetID="2" presetClass="entr" presetSubtype="8" fill="hold" grpId="1" nodeType="withEffect">
                                  <p:stCondLst>
                                    <p:cond delay="0"/>
                                  </p:stCondLst>
                                  <p:iterate>
                                    <p:tmAbs val="0"/>
                                  </p:iterate>
                                  <p:childTnLst>
                                    <p:set>
                                      <p:cBhvr>
                                        <p:cTn id="10" fill="hold"/>
                                        <p:tgtEl>
                                          <p:spTgt spid="562">
                                            <p:txEl>
                                              <p:pRg st="0" end="0"/>
                                            </p:txEl>
                                          </p:spTgt>
                                        </p:tgtEl>
                                        <p:attrNameLst>
                                          <p:attrName>style.visibility</p:attrName>
                                        </p:attrNameLst>
                                      </p:cBhvr>
                                      <p:to>
                                        <p:strVal val="visible"/>
                                      </p:to>
                                    </p:set>
                                    <p:anim calcmode="lin" valueType="num">
                                      <p:cBhvr>
                                        <p:cTn id="11" dur="1000" fill="hold"/>
                                        <p:tgtEl>
                                          <p:spTgt spid="562">
                                            <p:txEl>
                                              <p:pRg st="0" end="0"/>
                                            </p:txEl>
                                          </p:spTgt>
                                        </p:tgtEl>
                                        <p:attrNameLst>
                                          <p:attrName>ppt_x</p:attrName>
                                        </p:attrNameLst>
                                      </p:cBhvr>
                                      <p:tavLst>
                                        <p:tav tm="0">
                                          <p:val>
                                            <p:strVal val="0-#ppt_w/2"/>
                                          </p:val>
                                        </p:tav>
                                        <p:tav tm="100000">
                                          <p:val>
                                            <p:strVal val="#ppt_x"/>
                                          </p:val>
                                        </p:tav>
                                      </p:tavLst>
                                    </p:anim>
                                    <p:anim calcmode="lin" valueType="num">
                                      <p:cBhvr>
                                        <p:cTn id="12" dur="1000" fill="hold"/>
                                        <p:tgtEl>
                                          <p:spTgt spid="56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1" nodeType="clickEffect">
                                  <p:stCondLst>
                                    <p:cond delay="0"/>
                                  </p:stCondLst>
                                  <p:iterate>
                                    <p:tmAbs val="0"/>
                                  </p:iterate>
                                  <p:childTnLst>
                                    <p:set>
                                      <p:cBhvr>
                                        <p:cTn id="16" fill="hold"/>
                                        <p:tgtEl>
                                          <p:spTgt spid="562">
                                            <p:txEl>
                                              <p:pRg st="1" end="1"/>
                                            </p:txEl>
                                          </p:spTgt>
                                        </p:tgtEl>
                                        <p:attrNameLst>
                                          <p:attrName>style.visibility</p:attrName>
                                        </p:attrNameLst>
                                      </p:cBhvr>
                                      <p:to>
                                        <p:strVal val="visible"/>
                                      </p:to>
                                    </p:set>
                                    <p:anim calcmode="lin" valueType="num">
                                      <p:cBhvr>
                                        <p:cTn id="17" dur="1000" fill="hold"/>
                                        <p:tgtEl>
                                          <p:spTgt spid="562">
                                            <p:txEl>
                                              <p:pRg st="1" end="1"/>
                                            </p:txEl>
                                          </p:spTgt>
                                        </p:tgtEl>
                                        <p:attrNameLst>
                                          <p:attrName>ppt_x</p:attrName>
                                        </p:attrNameLst>
                                      </p:cBhvr>
                                      <p:tavLst>
                                        <p:tav tm="0">
                                          <p:val>
                                            <p:strVal val="0-#ppt_w/2"/>
                                          </p:val>
                                        </p:tav>
                                        <p:tav tm="100000">
                                          <p:val>
                                            <p:strVal val="#ppt_x"/>
                                          </p:val>
                                        </p:tav>
                                      </p:tavLst>
                                    </p:anim>
                                    <p:anim calcmode="lin" valueType="num">
                                      <p:cBhvr>
                                        <p:cTn id="18" dur="1000" fill="hold"/>
                                        <p:tgtEl>
                                          <p:spTgt spid="56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1" nodeType="clickEffect">
                                  <p:stCondLst>
                                    <p:cond delay="0"/>
                                  </p:stCondLst>
                                  <p:iterate>
                                    <p:tmAbs val="0"/>
                                  </p:iterate>
                                  <p:childTnLst>
                                    <p:set>
                                      <p:cBhvr>
                                        <p:cTn id="22" fill="hold"/>
                                        <p:tgtEl>
                                          <p:spTgt spid="562">
                                            <p:txEl>
                                              <p:pRg st="2" end="2"/>
                                            </p:txEl>
                                          </p:spTgt>
                                        </p:tgtEl>
                                        <p:attrNameLst>
                                          <p:attrName>style.visibility</p:attrName>
                                        </p:attrNameLst>
                                      </p:cBhvr>
                                      <p:to>
                                        <p:strVal val="visible"/>
                                      </p:to>
                                    </p:set>
                                    <p:anim calcmode="lin" valueType="num">
                                      <p:cBhvr>
                                        <p:cTn id="23" dur="1000" fill="hold"/>
                                        <p:tgtEl>
                                          <p:spTgt spid="562">
                                            <p:txEl>
                                              <p:pRg st="2" end="2"/>
                                            </p:txEl>
                                          </p:spTgt>
                                        </p:tgtEl>
                                        <p:attrNameLst>
                                          <p:attrName>ppt_x</p:attrName>
                                        </p:attrNameLst>
                                      </p:cBhvr>
                                      <p:tavLst>
                                        <p:tav tm="0">
                                          <p:val>
                                            <p:strVal val="0-#ppt_w/2"/>
                                          </p:val>
                                        </p:tav>
                                        <p:tav tm="100000">
                                          <p:val>
                                            <p:strVal val="#ppt_x"/>
                                          </p:val>
                                        </p:tav>
                                      </p:tavLst>
                                    </p:anim>
                                    <p:anim calcmode="lin" valueType="num">
                                      <p:cBhvr>
                                        <p:cTn id="24" dur="1000" fill="hold"/>
                                        <p:tgtEl>
                                          <p:spTgt spid="562">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2" grpId="1" build="p" bldLvl="5" animBg="1" advAuto="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5" name="Systemic Nurturance Spaces for Conviviality &amp; Thrivability"/>
          <p:cNvSpPr txBox="1">
            <a:spLocks noGrp="1"/>
          </p:cNvSpPr>
          <p:nvPr>
            <p:ph type="title"/>
          </p:nvPr>
        </p:nvSpPr>
        <p:spPr>
          <a:xfrm>
            <a:off x="430981" y="-12700"/>
            <a:ext cx="8282038" cy="1801168"/>
          </a:xfrm>
          <a:prstGeom prst="rect">
            <a:avLst/>
          </a:prstGeom>
        </p:spPr>
        <p:txBody>
          <a:bodyPr/>
          <a:lstStyle/>
          <a:p>
            <a:r>
              <a:rPr u="sng"/>
              <a:t>Systemic</a:t>
            </a:r>
            <a:r>
              <a:t> </a:t>
            </a:r>
            <a:r>
              <a:rPr u="sng"/>
              <a:t>Nurturance Spaces</a:t>
            </a:r>
            <a:r>
              <a:t> for Conviviality &amp; Thrivability</a:t>
            </a:r>
          </a:p>
        </p:txBody>
      </p:sp>
      <p:sp>
        <p:nvSpPr>
          <p:cNvPr id="566" name="Ivan Illich suggests conviviality is a mode of autonomous and creative interaction among people and between people and their environment.…"/>
          <p:cNvSpPr txBox="1">
            <a:spLocks noGrp="1"/>
          </p:cNvSpPr>
          <p:nvPr>
            <p:ph type="body" idx="1"/>
          </p:nvPr>
        </p:nvSpPr>
        <p:spPr>
          <a:xfrm>
            <a:off x="219273" y="2057400"/>
            <a:ext cx="8894267" cy="4758631"/>
          </a:xfrm>
          <a:prstGeom prst="rect">
            <a:avLst/>
          </a:prstGeom>
        </p:spPr>
        <p:txBody>
          <a:bodyPr/>
          <a:lstStyle/>
          <a:p>
            <a:pPr marL="824411" indent="-326571">
              <a:defRPr>
                <a:latin typeface="Calibri"/>
                <a:ea typeface="Calibri"/>
                <a:cs typeface="Calibri"/>
                <a:sym typeface="Calibri"/>
              </a:defRPr>
            </a:pPr>
            <a:r>
              <a:t>Ivan Illich suggests </a:t>
            </a:r>
            <a:r>
              <a:rPr i="1"/>
              <a:t>conviviality</a:t>
            </a:r>
            <a:r>
              <a:t> is a mode of autonomous and creative interaction among people and between people and their environment.</a:t>
            </a:r>
          </a:p>
          <a:p>
            <a:pPr marL="1221739" lvl="1" indent="-266700">
              <a:defRPr>
                <a:latin typeface="Calibri"/>
                <a:ea typeface="Calibri"/>
                <a:cs typeface="Calibri"/>
                <a:sym typeface="Calibri"/>
              </a:defRPr>
            </a:pPr>
            <a:r>
              <a:t>it shifts from </a:t>
            </a:r>
            <a:r>
              <a:rPr i="1"/>
              <a:t>planning</a:t>
            </a:r>
            <a:r>
              <a:t> to </a:t>
            </a:r>
            <a:r>
              <a:rPr i="1"/>
              <a:t>designing</a:t>
            </a:r>
            <a:r>
              <a:t> and ultimately to </a:t>
            </a:r>
            <a:r>
              <a:rPr i="1"/>
              <a:t>curating</a:t>
            </a:r>
            <a:r>
              <a:t> the dynamics of emergence</a:t>
            </a:r>
          </a:p>
          <a:p>
            <a:pPr marL="1686559" lvl="2" indent="-274319">
              <a:defRPr sz="2600">
                <a:latin typeface="Calibri"/>
                <a:ea typeface="Calibri"/>
                <a:cs typeface="Calibri"/>
                <a:sym typeface="Calibri"/>
              </a:defRPr>
            </a:pPr>
            <a:r>
              <a:rPr b="1"/>
              <a:t>planning</a:t>
            </a:r>
            <a:r>
              <a:t> imposes and involves projecting onto</a:t>
            </a:r>
          </a:p>
          <a:p>
            <a:pPr marL="1686559" lvl="2" indent="-274319">
              <a:defRPr sz="2600">
                <a:latin typeface="Calibri"/>
                <a:ea typeface="Calibri"/>
                <a:cs typeface="Calibri"/>
                <a:sym typeface="Calibri"/>
              </a:defRPr>
            </a:pPr>
            <a:r>
              <a:rPr b="1"/>
              <a:t>designing</a:t>
            </a:r>
            <a:r>
              <a:t> imagines and involves creating with</a:t>
            </a:r>
          </a:p>
          <a:p>
            <a:pPr marL="1686559" lvl="2" indent="-274319">
              <a:defRPr sz="2600">
                <a:latin typeface="Calibri"/>
                <a:ea typeface="Calibri"/>
                <a:cs typeface="Calibri"/>
                <a:sym typeface="Calibri"/>
              </a:defRPr>
            </a:pPr>
            <a:r>
              <a:rPr b="1"/>
              <a:t>curating</a:t>
            </a:r>
            <a:r>
              <a:t> elicits and involves listening into</a:t>
            </a:r>
          </a:p>
        </p:txBody>
      </p:sp>
    </p:spTree>
  </p:cSld>
  <p:clrMapOvr>
    <a:masterClrMapping/>
  </p:clrMapOvr>
  <mc:AlternateContent xmlns:mc="http://schemas.openxmlformats.org/markup-compatibility/2006" xmlns:p14="http://schemas.microsoft.com/office/powerpoint/2010/main">
    <mc:Choice Requires="p14">
      <p:transition spd="slow">
        <p14:prism dir="u"/>
      </p:transition>
    </mc:Choice>
    <mc:Fallback xmlns:a14="http://schemas.microsoft.com/office/drawing/2010/main" xmlns:m="http://schemas.openxmlformats.org/officeDocument/2006/math"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1" nodeType="clickEffect">
                                  <p:stCondLst>
                                    <p:cond delay="0"/>
                                  </p:stCondLst>
                                  <p:iterate>
                                    <p:tmAbs val="0"/>
                                  </p:iterate>
                                  <p:childTnLst>
                                    <p:set>
                                      <p:cBhvr>
                                        <p:cTn id="6" fill="hold"/>
                                        <p:tgtEl>
                                          <p:spTgt spid="566">
                                            <p:bg/>
                                          </p:spTgt>
                                        </p:tgtEl>
                                        <p:attrNameLst>
                                          <p:attrName>style.visibility</p:attrName>
                                        </p:attrNameLst>
                                      </p:cBhvr>
                                      <p:to>
                                        <p:strVal val="visible"/>
                                      </p:to>
                                    </p:set>
                                    <p:anim calcmode="lin" valueType="num">
                                      <p:cBhvr>
                                        <p:cTn id="7" dur="1000" fill="hold"/>
                                        <p:tgtEl>
                                          <p:spTgt spid="566">
                                            <p:bg/>
                                          </p:spTgt>
                                        </p:tgtEl>
                                        <p:attrNameLst>
                                          <p:attrName>ppt_x</p:attrName>
                                        </p:attrNameLst>
                                      </p:cBhvr>
                                      <p:tavLst>
                                        <p:tav tm="0">
                                          <p:val>
                                            <p:strVal val="0-#ppt_w/2"/>
                                          </p:val>
                                        </p:tav>
                                        <p:tav tm="100000">
                                          <p:val>
                                            <p:strVal val="#ppt_x"/>
                                          </p:val>
                                        </p:tav>
                                      </p:tavLst>
                                    </p:anim>
                                    <p:anim calcmode="lin" valueType="num">
                                      <p:cBhvr>
                                        <p:cTn id="8" dur="1000" fill="hold"/>
                                        <p:tgtEl>
                                          <p:spTgt spid="566">
                                            <p:bg/>
                                          </p:spTgt>
                                        </p:tgtEl>
                                        <p:attrNameLst>
                                          <p:attrName>ppt_y</p:attrName>
                                        </p:attrNameLst>
                                      </p:cBhvr>
                                      <p:tavLst>
                                        <p:tav tm="0">
                                          <p:val>
                                            <p:strVal val="#ppt_y"/>
                                          </p:val>
                                        </p:tav>
                                        <p:tav tm="100000">
                                          <p:val>
                                            <p:strVal val="#ppt_y"/>
                                          </p:val>
                                        </p:tav>
                                      </p:tavLst>
                                    </p:anim>
                                  </p:childTnLst>
                                </p:cTn>
                              </p:par>
                              <p:par>
                                <p:cTn id="9" presetID="2" presetClass="entr" presetSubtype="8" fill="hold" grpId="1" nodeType="withEffect">
                                  <p:stCondLst>
                                    <p:cond delay="0"/>
                                  </p:stCondLst>
                                  <p:iterate>
                                    <p:tmAbs val="0"/>
                                  </p:iterate>
                                  <p:childTnLst>
                                    <p:set>
                                      <p:cBhvr>
                                        <p:cTn id="10" fill="hold"/>
                                        <p:tgtEl>
                                          <p:spTgt spid="566">
                                            <p:txEl>
                                              <p:pRg st="0" end="0"/>
                                            </p:txEl>
                                          </p:spTgt>
                                        </p:tgtEl>
                                        <p:attrNameLst>
                                          <p:attrName>style.visibility</p:attrName>
                                        </p:attrNameLst>
                                      </p:cBhvr>
                                      <p:to>
                                        <p:strVal val="visible"/>
                                      </p:to>
                                    </p:set>
                                    <p:anim calcmode="lin" valueType="num">
                                      <p:cBhvr>
                                        <p:cTn id="11" dur="1000" fill="hold"/>
                                        <p:tgtEl>
                                          <p:spTgt spid="566">
                                            <p:txEl>
                                              <p:pRg st="0" end="0"/>
                                            </p:txEl>
                                          </p:spTgt>
                                        </p:tgtEl>
                                        <p:attrNameLst>
                                          <p:attrName>ppt_x</p:attrName>
                                        </p:attrNameLst>
                                      </p:cBhvr>
                                      <p:tavLst>
                                        <p:tav tm="0">
                                          <p:val>
                                            <p:strVal val="0-#ppt_w/2"/>
                                          </p:val>
                                        </p:tav>
                                        <p:tav tm="100000">
                                          <p:val>
                                            <p:strVal val="#ppt_x"/>
                                          </p:val>
                                        </p:tav>
                                      </p:tavLst>
                                    </p:anim>
                                    <p:anim calcmode="lin" valueType="num">
                                      <p:cBhvr>
                                        <p:cTn id="12" dur="1000" fill="hold"/>
                                        <p:tgtEl>
                                          <p:spTgt spid="56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1" nodeType="clickEffect">
                                  <p:stCondLst>
                                    <p:cond delay="0"/>
                                  </p:stCondLst>
                                  <p:iterate>
                                    <p:tmAbs val="0"/>
                                  </p:iterate>
                                  <p:childTnLst>
                                    <p:set>
                                      <p:cBhvr>
                                        <p:cTn id="16" fill="hold"/>
                                        <p:tgtEl>
                                          <p:spTgt spid="566">
                                            <p:txEl>
                                              <p:pRg st="1" end="1"/>
                                            </p:txEl>
                                          </p:spTgt>
                                        </p:tgtEl>
                                        <p:attrNameLst>
                                          <p:attrName>style.visibility</p:attrName>
                                        </p:attrNameLst>
                                      </p:cBhvr>
                                      <p:to>
                                        <p:strVal val="visible"/>
                                      </p:to>
                                    </p:set>
                                    <p:anim calcmode="lin" valueType="num">
                                      <p:cBhvr>
                                        <p:cTn id="17" dur="1000" fill="hold"/>
                                        <p:tgtEl>
                                          <p:spTgt spid="566">
                                            <p:txEl>
                                              <p:pRg st="1" end="1"/>
                                            </p:txEl>
                                          </p:spTgt>
                                        </p:tgtEl>
                                        <p:attrNameLst>
                                          <p:attrName>ppt_x</p:attrName>
                                        </p:attrNameLst>
                                      </p:cBhvr>
                                      <p:tavLst>
                                        <p:tav tm="0">
                                          <p:val>
                                            <p:strVal val="0-#ppt_w/2"/>
                                          </p:val>
                                        </p:tav>
                                        <p:tav tm="100000">
                                          <p:val>
                                            <p:strVal val="#ppt_x"/>
                                          </p:val>
                                        </p:tav>
                                      </p:tavLst>
                                    </p:anim>
                                    <p:anim calcmode="lin" valueType="num">
                                      <p:cBhvr>
                                        <p:cTn id="18" dur="1000" fill="hold"/>
                                        <p:tgtEl>
                                          <p:spTgt spid="56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1" nodeType="clickEffect">
                                  <p:stCondLst>
                                    <p:cond delay="0"/>
                                  </p:stCondLst>
                                  <p:iterate>
                                    <p:tmAbs val="0"/>
                                  </p:iterate>
                                  <p:childTnLst>
                                    <p:set>
                                      <p:cBhvr>
                                        <p:cTn id="22" fill="hold"/>
                                        <p:tgtEl>
                                          <p:spTgt spid="566">
                                            <p:txEl>
                                              <p:pRg st="2" end="2"/>
                                            </p:txEl>
                                          </p:spTgt>
                                        </p:tgtEl>
                                        <p:attrNameLst>
                                          <p:attrName>style.visibility</p:attrName>
                                        </p:attrNameLst>
                                      </p:cBhvr>
                                      <p:to>
                                        <p:strVal val="visible"/>
                                      </p:to>
                                    </p:set>
                                    <p:anim calcmode="lin" valueType="num">
                                      <p:cBhvr>
                                        <p:cTn id="23" dur="1000" fill="hold"/>
                                        <p:tgtEl>
                                          <p:spTgt spid="566">
                                            <p:txEl>
                                              <p:pRg st="2" end="2"/>
                                            </p:txEl>
                                          </p:spTgt>
                                        </p:tgtEl>
                                        <p:attrNameLst>
                                          <p:attrName>ppt_x</p:attrName>
                                        </p:attrNameLst>
                                      </p:cBhvr>
                                      <p:tavLst>
                                        <p:tav tm="0">
                                          <p:val>
                                            <p:strVal val="0-#ppt_w/2"/>
                                          </p:val>
                                        </p:tav>
                                        <p:tav tm="100000">
                                          <p:val>
                                            <p:strVal val="#ppt_x"/>
                                          </p:val>
                                        </p:tav>
                                      </p:tavLst>
                                    </p:anim>
                                    <p:anim calcmode="lin" valueType="num">
                                      <p:cBhvr>
                                        <p:cTn id="24" dur="1000" fill="hold"/>
                                        <p:tgtEl>
                                          <p:spTgt spid="56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1" nodeType="clickEffect">
                                  <p:stCondLst>
                                    <p:cond delay="0"/>
                                  </p:stCondLst>
                                  <p:iterate>
                                    <p:tmAbs val="0"/>
                                  </p:iterate>
                                  <p:childTnLst>
                                    <p:set>
                                      <p:cBhvr>
                                        <p:cTn id="28" fill="hold"/>
                                        <p:tgtEl>
                                          <p:spTgt spid="566">
                                            <p:txEl>
                                              <p:pRg st="3" end="3"/>
                                            </p:txEl>
                                          </p:spTgt>
                                        </p:tgtEl>
                                        <p:attrNameLst>
                                          <p:attrName>style.visibility</p:attrName>
                                        </p:attrNameLst>
                                      </p:cBhvr>
                                      <p:to>
                                        <p:strVal val="visible"/>
                                      </p:to>
                                    </p:set>
                                    <p:anim calcmode="lin" valueType="num">
                                      <p:cBhvr>
                                        <p:cTn id="29" dur="1000" fill="hold"/>
                                        <p:tgtEl>
                                          <p:spTgt spid="566">
                                            <p:txEl>
                                              <p:pRg st="3" end="3"/>
                                            </p:txEl>
                                          </p:spTgt>
                                        </p:tgtEl>
                                        <p:attrNameLst>
                                          <p:attrName>ppt_x</p:attrName>
                                        </p:attrNameLst>
                                      </p:cBhvr>
                                      <p:tavLst>
                                        <p:tav tm="0">
                                          <p:val>
                                            <p:strVal val="0-#ppt_w/2"/>
                                          </p:val>
                                        </p:tav>
                                        <p:tav tm="100000">
                                          <p:val>
                                            <p:strVal val="#ppt_x"/>
                                          </p:val>
                                        </p:tav>
                                      </p:tavLst>
                                    </p:anim>
                                    <p:anim calcmode="lin" valueType="num">
                                      <p:cBhvr>
                                        <p:cTn id="30" dur="1000" fill="hold"/>
                                        <p:tgtEl>
                                          <p:spTgt spid="566">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1" nodeType="clickEffect">
                                  <p:stCondLst>
                                    <p:cond delay="0"/>
                                  </p:stCondLst>
                                  <p:iterate>
                                    <p:tmAbs val="0"/>
                                  </p:iterate>
                                  <p:childTnLst>
                                    <p:set>
                                      <p:cBhvr>
                                        <p:cTn id="34" fill="hold"/>
                                        <p:tgtEl>
                                          <p:spTgt spid="566">
                                            <p:txEl>
                                              <p:pRg st="4" end="4"/>
                                            </p:txEl>
                                          </p:spTgt>
                                        </p:tgtEl>
                                        <p:attrNameLst>
                                          <p:attrName>style.visibility</p:attrName>
                                        </p:attrNameLst>
                                      </p:cBhvr>
                                      <p:to>
                                        <p:strVal val="visible"/>
                                      </p:to>
                                    </p:set>
                                    <p:anim calcmode="lin" valueType="num">
                                      <p:cBhvr>
                                        <p:cTn id="35" dur="1000" fill="hold"/>
                                        <p:tgtEl>
                                          <p:spTgt spid="566">
                                            <p:txEl>
                                              <p:pRg st="4" end="4"/>
                                            </p:txEl>
                                          </p:spTgt>
                                        </p:tgtEl>
                                        <p:attrNameLst>
                                          <p:attrName>ppt_x</p:attrName>
                                        </p:attrNameLst>
                                      </p:cBhvr>
                                      <p:tavLst>
                                        <p:tav tm="0">
                                          <p:val>
                                            <p:strVal val="0-#ppt_w/2"/>
                                          </p:val>
                                        </p:tav>
                                        <p:tav tm="100000">
                                          <p:val>
                                            <p:strVal val="#ppt_x"/>
                                          </p:val>
                                        </p:tav>
                                      </p:tavLst>
                                    </p:anim>
                                    <p:anim calcmode="lin" valueType="num">
                                      <p:cBhvr>
                                        <p:cTn id="36" dur="1000" fill="hold"/>
                                        <p:tgtEl>
                                          <p:spTgt spid="566">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6" grpId="1" build="p" bldLvl="5" animBg="1" advAuto="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8" name="image18.png" descr="image18.png"/>
          <p:cNvPicPr>
            <a:picLocks/>
          </p:cNvPicPr>
          <p:nvPr/>
        </p:nvPicPr>
        <p:blipFill>
          <a:blip r:embed="rId2"/>
          <a:stretch>
            <a:fillRect/>
          </a:stretch>
        </p:blipFill>
        <p:spPr>
          <a:xfrm>
            <a:off x="1568156" y="843000"/>
            <a:ext cx="6012936" cy="6028128"/>
          </a:xfrm>
          <a:prstGeom prst="rect">
            <a:avLst/>
          </a:prstGeom>
          <a:ln w="12700">
            <a:miter lim="400000"/>
          </a:ln>
        </p:spPr>
      </p:pic>
      <p:sp>
        <p:nvSpPr>
          <p:cNvPr id="569" name="Connected Intelligence"/>
          <p:cNvSpPr txBox="1">
            <a:spLocks noGrp="1"/>
          </p:cNvSpPr>
          <p:nvPr>
            <p:ph type="title"/>
          </p:nvPr>
        </p:nvSpPr>
        <p:spPr>
          <a:xfrm>
            <a:off x="685800" y="65316"/>
            <a:ext cx="7772400" cy="863600"/>
          </a:xfrm>
          <a:prstGeom prst="rect">
            <a:avLst/>
          </a:prstGeom>
        </p:spPr>
        <p:txBody>
          <a:bodyPr/>
          <a:lstStyle>
            <a:lvl1pPr marL="40639"/>
          </a:lstStyle>
          <a:p>
            <a:r>
              <a:rPr dirty="0"/>
              <a:t>Connected Intelligence</a:t>
            </a:r>
          </a:p>
        </p:txBody>
      </p:sp>
    </p:spTree>
  </p:cSld>
  <p:clrMapOvr>
    <a:masterClrMapping/>
  </p:clrMapOvr>
  <mc:AlternateContent xmlns:mc="http://schemas.openxmlformats.org/markup-compatibility/2006" xmlns:p14="http://schemas.microsoft.com/office/powerpoint/2010/main">
    <mc:Choice Requires="p14">
      <p:transition spd="slow">
        <p14:prism dir="u"/>
      </p:transition>
    </mc:Choice>
    <mc:Fallback xmlns:a14="http://schemas.microsoft.com/office/drawing/2010/main" xmlns:m="http://schemas.openxmlformats.org/officeDocument/2006/math"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1" name="fractalworld - Version 2.jpg" descr="fractalworld - Version 2.jpg"/>
          <p:cNvPicPr>
            <a:picLocks noChangeAspect="1"/>
          </p:cNvPicPr>
          <p:nvPr/>
        </p:nvPicPr>
        <p:blipFill>
          <a:blip r:embed="rId2"/>
          <a:stretch>
            <a:fillRect/>
          </a:stretch>
        </p:blipFill>
        <p:spPr>
          <a:xfrm>
            <a:off x="22703" y="1736920"/>
            <a:ext cx="5738696" cy="3652923"/>
          </a:xfrm>
          <a:prstGeom prst="rect">
            <a:avLst/>
          </a:prstGeom>
        </p:spPr>
      </p:pic>
      <p:sp>
        <p:nvSpPr>
          <p:cNvPr id="572" name="Title 1"/>
          <p:cNvSpPr txBox="1"/>
          <p:nvPr/>
        </p:nvSpPr>
        <p:spPr>
          <a:xfrm>
            <a:off x="6058234" y="1520439"/>
            <a:ext cx="2526810" cy="38908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p>
            <a:pPr algn="r" defTabSz="914400">
              <a:defRPr sz="4100" b="1" i="1" spc="-151">
                <a:solidFill>
                  <a:srgbClr val="646B86"/>
                </a:solidFill>
                <a:latin typeface="Arial"/>
                <a:ea typeface="Arial"/>
                <a:cs typeface="Arial"/>
                <a:sym typeface="Arial"/>
              </a:defRPr>
            </a:pPr>
            <a:endParaRPr dirty="0">
              <a:solidFill>
                <a:srgbClr val="D16349"/>
              </a:solidFill>
            </a:endParaRPr>
          </a:p>
          <a:p>
            <a:pPr defTabSz="914400">
              <a:lnSpc>
                <a:spcPct val="10000"/>
              </a:lnSpc>
              <a:defRPr sz="4100" b="1" i="1" spc="-151">
                <a:solidFill>
                  <a:srgbClr val="646B86"/>
                </a:solidFill>
                <a:latin typeface="Arial"/>
                <a:ea typeface="Arial"/>
                <a:cs typeface="Arial"/>
                <a:sym typeface="Arial"/>
              </a:defRPr>
            </a:pPr>
            <a:r>
              <a:rPr dirty="0">
                <a:solidFill>
                  <a:srgbClr val="FFFB00"/>
                </a:solidFill>
              </a:rPr>
              <a:t>you</a:t>
            </a:r>
            <a:r>
              <a:rPr dirty="0">
                <a:solidFill>
                  <a:srgbClr val="D16349"/>
                </a:solidFill>
              </a:rPr>
              <a:t> </a:t>
            </a:r>
          </a:p>
          <a:p>
            <a:pPr algn="r" defTabSz="914400">
              <a:defRPr sz="4100" b="1" i="1" spc="-151">
                <a:solidFill>
                  <a:srgbClr val="646B86"/>
                </a:solidFill>
                <a:latin typeface="Arial"/>
                <a:ea typeface="Arial"/>
                <a:cs typeface="Arial"/>
                <a:sym typeface="Arial"/>
              </a:defRPr>
            </a:pPr>
            <a:r>
              <a:rPr dirty="0">
                <a:solidFill>
                  <a:srgbClr val="D16349"/>
                </a:solidFill>
              </a:rPr>
              <a:t>want </a:t>
            </a:r>
          </a:p>
          <a:p>
            <a:pPr algn="r" defTabSz="914400">
              <a:lnSpc>
                <a:spcPct val="80000"/>
              </a:lnSpc>
              <a:defRPr sz="4100" b="1" i="1" spc="-151">
                <a:solidFill>
                  <a:srgbClr val="646B86"/>
                </a:solidFill>
                <a:latin typeface="Arial"/>
                <a:ea typeface="Arial"/>
                <a:cs typeface="Arial"/>
                <a:sym typeface="Arial"/>
              </a:defRPr>
            </a:pPr>
            <a:r>
              <a:rPr dirty="0">
                <a:solidFill>
                  <a:srgbClr val="D16349"/>
                </a:solidFill>
              </a:rPr>
              <a:t>to see   </a:t>
            </a:r>
          </a:p>
          <a:p>
            <a:pPr defTabSz="914400">
              <a:defRPr sz="4100" b="1" i="1" spc="-151">
                <a:solidFill>
                  <a:srgbClr val="646B86"/>
                </a:solidFill>
                <a:latin typeface="Arial"/>
                <a:ea typeface="Arial"/>
                <a:cs typeface="Arial"/>
                <a:sym typeface="Arial"/>
              </a:defRPr>
            </a:pPr>
            <a:r>
              <a:rPr dirty="0">
                <a:solidFill>
                  <a:srgbClr val="FFFB00"/>
                </a:solidFill>
              </a:rPr>
              <a:t>in the World</a:t>
            </a:r>
          </a:p>
        </p:txBody>
      </p:sp>
      <p:sp>
        <p:nvSpPr>
          <p:cNvPr id="573" name="Learn to     Be      the…"/>
          <p:cNvSpPr txBox="1"/>
          <p:nvPr/>
        </p:nvSpPr>
        <p:spPr>
          <a:xfrm>
            <a:off x="3516030" y="668905"/>
            <a:ext cx="4834274" cy="13261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defTabSz="914400">
              <a:lnSpc>
                <a:spcPct val="110000"/>
              </a:lnSpc>
              <a:defRPr sz="4100" b="1" i="1" spc="-151">
                <a:solidFill>
                  <a:srgbClr val="646B86"/>
                </a:solidFill>
                <a:latin typeface="Arial"/>
                <a:ea typeface="Arial"/>
                <a:cs typeface="Arial"/>
                <a:sym typeface="Arial"/>
              </a:defRPr>
            </a:pPr>
            <a:r>
              <a:rPr dirty="0"/>
              <a:t>Learn to     </a:t>
            </a:r>
            <a:r>
              <a:rPr dirty="0">
                <a:solidFill>
                  <a:srgbClr val="FFFB00"/>
                </a:solidFill>
              </a:rPr>
              <a:t>Be</a:t>
            </a:r>
            <a:r>
              <a:rPr dirty="0">
                <a:solidFill>
                  <a:srgbClr val="D16349"/>
                </a:solidFill>
              </a:rPr>
              <a:t>      the </a:t>
            </a:r>
          </a:p>
          <a:p>
            <a:pPr algn="r" defTabSz="914400">
              <a:defRPr sz="4100" b="1" i="1" spc="-151">
                <a:solidFill>
                  <a:srgbClr val="646B86"/>
                </a:solidFill>
                <a:latin typeface="Arial"/>
                <a:ea typeface="Arial"/>
                <a:cs typeface="Arial"/>
                <a:sym typeface="Arial"/>
              </a:defRPr>
            </a:pPr>
            <a:r>
              <a:rPr dirty="0">
                <a:solidFill>
                  <a:srgbClr val="D16349"/>
                </a:solidFill>
              </a:rPr>
              <a:t>systems</a:t>
            </a:r>
          </a:p>
        </p:txBody>
      </p:sp>
    </p:spTree>
  </p:cSld>
  <p:clrMapOvr>
    <a:masterClrMapping/>
  </p:clrMapOvr>
  <mc:AlternateContent xmlns:mc="http://schemas.openxmlformats.org/markup-compatibility/2006" xmlns:p14="http://schemas.microsoft.com/office/powerpoint/2010/main">
    <mc:Choice Requires="p14">
      <p:transition spd="med" p14:dur="600">
        <p:pull/>
      </p:transition>
    </mc:Choice>
    <mc:Fallback xmlns:a14="http://schemas.microsoft.com/office/drawing/2010/main" xmlns:m="http://schemas.openxmlformats.org/officeDocument/2006/math" xmlns="">
      <p:transition spd="fast">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5" presetClass="entr" presetSubtype="9" fill="hold" grpId="1" nodeType="afterEffect">
                                  <p:stCondLst>
                                    <p:cond delay="0"/>
                                  </p:stCondLst>
                                  <p:iterate>
                                    <p:tmAbs val="0"/>
                                  </p:iterate>
                                  <p:childTnLst>
                                    <p:set>
                                      <p:cBhvr>
                                        <p:cTn id="6" fill="hold"/>
                                        <p:tgtEl>
                                          <p:spTgt spid="571"/>
                                        </p:tgtEl>
                                        <p:attrNameLst>
                                          <p:attrName>style.visibility</p:attrName>
                                        </p:attrNameLst>
                                      </p:cBhvr>
                                      <p:to>
                                        <p:strVal val="visible"/>
                                      </p:to>
                                    </p:set>
                                    <p:anim calcmode="lin" valueType="num">
                                      <p:cBhvr>
                                        <p:cTn id="7" dur="1000" fill="hold"/>
                                        <p:tgtEl>
                                          <p:spTgt spid="571"/>
                                        </p:tgtEl>
                                        <p:attrNameLst>
                                          <p:attrName>ppt_w</p:attrName>
                                        </p:attrNameLst>
                                      </p:cBhvr>
                                      <p:tavLst>
                                        <p:tav tm="0">
                                          <p:val>
                                            <p:fltVal val="0"/>
                                          </p:val>
                                        </p:tav>
                                        <p:tav tm="100000">
                                          <p:val>
                                            <p:strVal val="#ppt_w"/>
                                          </p:val>
                                        </p:tav>
                                      </p:tavLst>
                                    </p:anim>
                                    <p:anim calcmode="lin" valueType="num">
                                      <p:cBhvr>
                                        <p:cTn id="8" dur="1000" fill="hold"/>
                                        <p:tgtEl>
                                          <p:spTgt spid="571"/>
                                        </p:tgtEl>
                                        <p:attrNameLst>
                                          <p:attrName>ppt_h</p:attrName>
                                        </p:attrNameLst>
                                      </p:cBhvr>
                                      <p:tavLst>
                                        <p:tav tm="0">
                                          <p:val>
                                            <p:fltVal val="0"/>
                                          </p:val>
                                        </p:tav>
                                        <p:tav tm="100000">
                                          <p:val>
                                            <p:strVal val="#ppt_h"/>
                                          </p:val>
                                        </p:tav>
                                      </p:tavLst>
                                    </p:anim>
                                    <p:anim calcmode="lin" valueType="num">
                                      <p:cBhvr>
                                        <p:cTn id="9" dur="1000" fill="hold"/>
                                        <p:tgtEl>
                                          <p:spTgt spid="571"/>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71"/>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10" presetClass="entr" fill="hold" grpId="2" nodeType="afterEffect">
                                  <p:stCondLst>
                                    <p:cond delay="300"/>
                                  </p:stCondLst>
                                  <p:iterate>
                                    <p:tmAbs val="0"/>
                                  </p:iterate>
                                  <p:childTnLst>
                                    <p:set>
                                      <p:cBhvr>
                                        <p:cTn id="13" fill="hold"/>
                                        <p:tgtEl>
                                          <p:spTgt spid="573"/>
                                        </p:tgtEl>
                                        <p:attrNameLst>
                                          <p:attrName>style.visibility</p:attrName>
                                        </p:attrNameLst>
                                      </p:cBhvr>
                                      <p:to>
                                        <p:strVal val="visible"/>
                                      </p:to>
                                    </p:set>
                                    <p:animEffect transition="in" filter="fade">
                                      <p:cBhvr>
                                        <p:cTn id="14" dur="1500"/>
                                        <p:tgtEl>
                                          <p:spTgt spid="573"/>
                                        </p:tgtEl>
                                      </p:cBhvr>
                                    </p:animEffect>
                                  </p:childTnLst>
                                </p:cTn>
                              </p:par>
                            </p:childTnLst>
                          </p:cTn>
                        </p:par>
                        <p:par>
                          <p:cTn id="15" fill="hold">
                            <p:stCondLst>
                              <p:cond delay="2800"/>
                            </p:stCondLst>
                            <p:childTnLst>
                              <p:par>
                                <p:cTn id="16" presetID="10" presetClass="entr" fill="hold" grpId="3" nodeType="afterEffect">
                                  <p:stCondLst>
                                    <p:cond delay="100"/>
                                  </p:stCondLst>
                                  <p:iterate>
                                    <p:tmAbs val="0"/>
                                  </p:iterate>
                                  <p:childTnLst>
                                    <p:set>
                                      <p:cBhvr>
                                        <p:cTn id="17" fill="hold"/>
                                        <p:tgtEl>
                                          <p:spTgt spid="572"/>
                                        </p:tgtEl>
                                        <p:attrNameLst>
                                          <p:attrName>style.visibility</p:attrName>
                                        </p:attrNameLst>
                                      </p:cBhvr>
                                      <p:to>
                                        <p:strVal val="visible"/>
                                      </p:to>
                                    </p:set>
                                    <p:animEffect transition="in" filter="fade">
                                      <p:cBhvr>
                                        <p:cTn id="18" dur="1000"/>
                                        <p:tgtEl>
                                          <p:spTgt spid="5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1" grpId="1" animBg="1" advAuto="0"/>
      <p:bldP spid="572" grpId="3" animBg="1" advAuto="0"/>
      <p:bldP spid="573" grpId="2" animBg="1" advAuto="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577" name="oroaztec.png" descr="oroaztec.png"/>
          <p:cNvPicPr>
            <a:picLocks/>
          </p:cNvPicPr>
          <p:nvPr/>
        </p:nvPicPr>
        <p:blipFill>
          <a:blip r:embed="rId2"/>
          <a:stretch>
            <a:fillRect/>
          </a:stretch>
        </p:blipFill>
        <p:spPr>
          <a:xfrm>
            <a:off x="1344612" y="0"/>
            <a:ext cx="6519863" cy="6858000"/>
          </a:xfrm>
          <a:prstGeom prst="rect">
            <a:avLst/>
          </a:prstGeom>
          <a:ln w="12700">
            <a:miter lim="400000"/>
          </a:ln>
        </p:spPr>
      </p:pic>
      <p:grpSp>
        <p:nvGrpSpPr>
          <p:cNvPr id="580" name="Group"/>
          <p:cNvGrpSpPr/>
          <p:nvPr/>
        </p:nvGrpSpPr>
        <p:grpSpPr>
          <a:xfrm>
            <a:off x="3390406" y="2607253"/>
            <a:ext cx="2363188" cy="2297545"/>
            <a:chOff x="0" y="0"/>
            <a:chExt cx="2363187" cy="2297543"/>
          </a:xfrm>
        </p:grpSpPr>
        <p:pic>
          <p:nvPicPr>
            <p:cNvPr id="578" name="image.pdf" descr="image.pdf"/>
            <p:cNvPicPr>
              <a:picLocks/>
            </p:cNvPicPr>
            <p:nvPr/>
          </p:nvPicPr>
          <p:blipFill>
            <a:blip r:embed="rId3"/>
            <a:stretch>
              <a:fillRect/>
            </a:stretch>
          </p:blipFill>
          <p:spPr>
            <a:xfrm>
              <a:off x="0" y="0"/>
              <a:ext cx="2363188" cy="2297544"/>
            </a:xfrm>
            <a:prstGeom prst="rect">
              <a:avLst/>
            </a:prstGeom>
            <a:ln w="12700" cap="flat">
              <a:noFill/>
              <a:miter lim="400000"/>
            </a:ln>
            <a:effectLst/>
          </p:spPr>
        </p:pic>
        <p:pic>
          <p:nvPicPr>
            <p:cNvPr id="579" name="image.pdf" descr="image.pdf"/>
            <p:cNvPicPr>
              <a:picLocks/>
            </p:cNvPicPr>
            <p:nvPr/>
          </p:nvPicPr>
          <p:blipFill>
            <a:blip r:embed="rId4">
              <a:alphaModFix amt="75000"/>
            </a:blip>
            <a:stretch>
              <a:fillRect/>
            </a:stretch>
          </p:blipFill>
          <p:spPr>
            <a:xfrm>
              <a:off x="590796" y="546122"/>
              <a:ext cx="1291002" cy="1290090"/>
            </a:xfrm>
            <a:prstGeom prst="rect">
              <a:avLst/>
            </a:prstGeom>
            <a:ln w="9525" cap="flat">
              <a:noFill/>
              <a:miter lim="400000"/>
            </a:ln>
            <a:effectLst/>
          </p:spPr>
        </p:pic>
      </p:grpSp>
    </p:spTree>
  </p:cSld>
  <p:clrMapOvr>
    <a:masterClrMapping/>
  </p:clrMapOvr>
  <mc:AlternateContent xmlns:mc="http://schemas.openxmlformats.org/markup-compatibility/2006" xmlns:p14="http://schemas.microsoft.com/office/powerpoint/2010/main">
    <mc:Choice Requires="p14">
      <p:transition spd="slow">
        <p14:prism dir="u"/>
      </p:transition>
    </mc:Choice>
    <mc:Fallback xmlns:a14="http://schemas.microsoft.com/office/drawing/2010/main" xmlns:m="http://schemas.openxmlformats.org/officeDocument/2006/math"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0" presetClass="entr" fill="hold" grpId="1" nodeType="afterEffect">
                                  <p:stCondLst>
                                    <p:cond delay="0"/>
                                  </p:stCondLst>
                                  <p:iterate>
                                    <p:tmAbs val="0"/>
                                  </p:iterate>
                                  <p:childTnLst>
                                    <p:set>
                                      <p:cBhvr>
                                        <p:cTn id="6" fill="hold"/>
                                        <p:tgtEl>
                                          <p:spTgt spid="577"/>
                                        </p:tgtEl>
                                        <p:attrNameLst>
                                          <p:attrName>style.visibility</p:attrName>
                                        </p:attrNameLst>
                                      </p:cBhvr>
                                      <p:to>
                                        <p:strVal val="visible"/>
                                      </p:to>
                                    </p:set>
                                    <p:animEffect transition="in" filter="fade">
                                      <p:cBhvr>
                                        <p:cTn id="7" dur="500"/>
                                        <p:tgtEl>
                                          <p:spTgt spid="577"/>
                                        </p:tgtEl>
                                      </p:cBhvr>
                                    </p:animEffect>
                                  </p:childTnLst>
                                </p:cTn>
                              </p:par>
                            </p:childTnLst>
                          </p:cTn>
                        </p:par>
                        <p:par>
                          <p:cTn id="8" fill="hold">
                            <p:stCondLst>
                              <p:cond delay="500"/>
                            </p:stCondLst>
                            <p:childTnLst>
                              <p:par>
                                <p:cTn id="9" presetID="23" presetClass="entr" presetSubtype="16" fill="hold" grpId="2" nodeType="afterEffect">
                                  <p:stCondLst>
                                    <p:cond delay="0"/>
                                  </p:stCondLst>
                                  <p:iterate>
                                    <p:tmAbs val="0"/>
                                  </p:iterate>
                                  <p:childTnLst>
                                    <p:set>
                                      <p:cBhvr>
                                        <p:cTn id="10" fill="hold"/>
                                        <p:tgtEl>
                                          <p:spTgt spid="580"/>
                                        </p:tgtEl>
                                        <p:attrNameLst>
                                          <p:attrName>style.visibility</p:attrName>
                                        </p:attrNameLst>
                                      </p:cBhvr>
                                      <p:to>
                                        <p:strVal val="visible"/>
                                      </p:to>
                                    </p:set>
                                    <p:anim calcmode="lin" valueType="num">
                                      <p:cBhvr>
                                        <p:cTn id="11" dur="500" fill="hold"/>
                                        <p:tgtEl>
                                          <p:spTgt spid="580"/>
                                        </p:tgtEl>
                                        <p:attrNameLst>
                                          <p:attrName>ppt_w</p:attrName>
                                        </p:attrNameLst>
                                      </p:cBhvr>
                                      <p:tavLst>
                                        <p:tav tm="0">
                                          <p:val>
                                            <p:fltVal val="0"/>
                                          </p:val>
                                        </p:tav>
                                        <p:tav tm="100000">
                                          <p:val>
                                            <p:strVal val="#ppt_w"/>
                                          </p:val>
                                        </p:tav>
                                      </p:tavLst>
                                    </p:anim>
                                    <p:anim calcmode="lin" valueType="num">
                                      <p:cBhvr>
                                        <p:cTn id="12" dur="500" fill="hold"/>
                                        <p:tgtEl>
                                          <p:spTgt spid="580"/>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9" presetClass="exit" fill="hold" grpId="3" nodeType="afterEffect">
                                  <p:stCondLst>
                                    <p:cond delay="5000"/>
                                  </p:stCondLst>
                                  <p:iterate>
                                    <p:tmAbs val="0"/>
                                  </p:iterate>
                                  <p:childTnLst>
                                    <p:animEffect transition="out" filter="dissolve">
                                      <p:cBhvr>
                                        <p:cTn id="15" dur="2000" fill="hold"/>
                                        <p:tgtEl>
                                          <p:spTgt spid="577"/>
                                        </p:tgtEl>
                                      </p:cBhvr>
                                    </p:animEffect>
                                    <p:set>
                                      <p:cBhvr>
                                        <p:cTn id="16" fill="hold">
                                          <p:stCondLst>
                                            <p:cond delay="1999"/>
                                          </p:stCondLst>
                                        </p:cTn>
                                        <p:tgtEl>
                                          <p:spTgt spid="577"/>
                                        </p:tgtEl>
                                        <p:attrNameLst>
                                          <p:attrName>style.visibility</p:attrName>
                                        </p:attrNameLst>
                                      </p:cBhvr>
                                      <p:to>
                                        <p:strVal val="hidden"/>
                                      </p:to>
                                    </p:set>
                                  </p:childTnLst>
                                </p:cTn>
                              </p:par>
                            </p:childTnLst>
                          </p:cTn>
                        </p:par>
                        <p:par>
                          <p:cTn id="17" fill="hold">
                            <p:stCondLst>
                              <p:cond delay="8000"/>
                            </p:stCondLst>
                            <p:childTnLst>
                              <p:par>
                                <p:cTn id="18" presetID="10" presetClass="exit" fill="hold" grpId="4" nodeType="afterEffect">
                                  <p:stCondLst>
                                    <p:cond delay="0"/>
                                  </p:stCondLst>
                                  <p:iterate>
                                    <p:tmAbs val="0"/>
                                  </p:iterate>
                                  <p:childTnLst>
                                    <p:animEffect transition="out" filter="fade">
                                      <p:cBhvr>
                                        <p:cTn id="19" dur="1000" fill="hold"/>
                                        <p:tgtEl>
                                          <p:spTgt spid="580"/>
                                        </p:tgtEl>
                                      </p:cBhvr>
                                    </p:animEffect>
                                    <p:set>
                                      <p:cBhvr>
                                        <p:cTn id="20" fill="hold">
                                          <p:stCondLst>
                                            <p:cond delay="999"/>
                                          </p:stCondLst>
                                        </p:cTn>
                                        <p:tgtEl>
                                          <p:spTgt spid="58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7" grpId="1" animBg="1" advAuto="0"/>
      <p:bldP spid="577" grpId="3" animBg="1" advAuto="0"/>
      <p:bldP spid="580" grpId="2" animBg="1" advAuto="0"/>
      <p:bldP spid="580" grpId="4"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 name="The…"/>
          <p:cNvSpPr txBox="1">
            <a:spLocks noGrp="1"/>
          </p:cNvSpPr>
          <p:nvPr>
            <p:ph type="title"/>
          </p:nvPr>
        </p:nvSpPr>
        <p:spPr>
          <a:xfrm>
            <a:off x="38100" y="139700"/>
            <a:ext cx="5753100" cy="1600200"/>
          </a:xfrm>
          <a:prstGeom prst="rect">
            <a:avLst/>
          </a:prstGeom>
        </p:spPr>
        <p:txBody>
          <a:bodyPr/>
          <a:lstStyle/>
          <a:p>
            <a:pPr>
              <a:lnSpc>
                <a:spcPct val="70000"/>
              </a:lnSpc>
            </a:pPr>
            <a:r>
              <a:t>The </a:t>
            </a:r>
          </a:p>
          <a:p>
            <a:r>
              <a:t>Systems Movement</a:t>
            </a:r>
          </a:p>
        </p:txBody>
      </p:sp>
      <p:sp>
        <p:nvSpPr>
          <p:cNvPr id="300" name="1954 the modern-day Movement begins…"/>
          <p:cNvSpPr txBox="1">
            <a:spLocks noGrp="1"/>
          </p:cNvSpPr>
          <p:nvPr>
            <p:ph type="body" idx="1"/>
          </p:nvPr>
        </p:nvSpPr>
        <p:spPr>
          <a:xfrm>
            <a:off x="501927" y="1816100"/>
            <a:ext cx="8299174" cy="5365345"/>
          </a:xfrm>
          <a:prstGeom prst="rect">
            <a:avLst/>
          </a:prstGeom>
        </p:spPr>
        <p:txBody>
          <a:bodyPr/>
          <a:lstStyle/>
          <a:p>
            <a:pPr>
              <a:defRPr sz="2400">
                <a:latin typeface="Calibri"/>
                <a:ea typeface="Calibri"/>
                <a:cs typeface="Calibri"/>
                <a:sym typeface="Calibri"/>
              </a:defRPr>
            </a:pPr>
            <a:r>
              <a:t>1954 the modern-day Movement begins</a:t>
            </a:r>
          </a:p>
          <a:p>
            <a:pPr marL="589280" lvl="3">
              <a:buClr>
                <a:srgbClr val="FFFB00"/>
              </a:buClr>
              <a:defRPr sz="1800">
                <a:latin typeface="Calibri"/>
                <a:ea typeface="Calibri"/>
                <a:cs typeface="Calibri"/>
                <a:sym typeface="Calibri"/>
              </a:defRPr>
            </a:pPr>
            <a:r>
              <a:rPr u="sng"/>
              <a:t>objective</a:t>
            </a:r>
            <a:r>
              <a:t>: </a:t>
            </a:r>
            <a:r>
              <a:rPr b="1" i="1"/>
              <a:t>to develop </a:t>
            </a:r>
            <a:r>
              <a:rPr b="1" i="1">
                <a:solidFill>
                  <a:srgbClr val="FFFB00"/>
                </a:solidFill>
                <a:uFill>
                  <a:solidFill>
                    <a:srgbClr val="FFFB00"/>
                  </a:solidFill>
                </a:uFill>
              </a:rPr>
              <a:t>a humanly relevant science, capable of addressing the pressing needs of a burgeoning humanity seemingly plagued by increasing levels of complexity and interdependence.</a:t>
            </a:r>
          </a:p>
          <a:p>
            <a:pPr marL="228600" lvl="2">
              <a:buClr>
                <a:srgbClr val="FFFB00"/>
              </a:buClr>
              <a:buChar char="–"/>
              <a:defRPr sz="1800">
                <a:latin typeface="Calibri"/>
                <a:ea typeface="Calibri"/>
                <a:cs typeface="Calibri"/>
                <a:sym typeface="Calibri"/>
              </a:defRPr>
            </a:pPr>
            <a:r>
              <a:rPr b="1">
                <a:solidFill>
                  <a:srgbClr val="FFFB00"/>
                </a:solidFill>
                <a:uFill>
                  <a:solidFill>
                    <a:srgbClr val="FFFB00"/>
                  </a:solidFill>
                </a:uFill>
              </a:rPr>
              <a:t>Founders of the Movement —</a:t>
            </a:r>
            <a:endParaRPr b="1" i="1">
              <a:solidFill>
                <a:srgbClr val="FFFB00"/>
              </a:solidFill>
              <a:uFill>
                <a:solidFill>
                  <a:srgbClr val="FFFB00"/>
                </a:solidFill>
              </a:uFill>
            </a:endParaRPr>
          </a:p>
          <a:p>
            <a:pPr marL="589280" lvl="3">
              <a:spcBef>
                <a:spcPts val="700"/>
              </a:spcBef>
              <a:buClr>
                <a:srgbClr val="FFFB00"/>
              </a:buClr>
              <a:defRPr sz="1800">
                <a:latin typeface="Calibri"/>
                <a:ea typeface="Calibri"/>
                <a:cs typeface="Calibri"/>
                <a:sym typeface="Calibri"/>
              </a:defRPr>
            </a:pPr>
            <a:r>
              <a:rPr b="1" i="1">
                <a:solidFill>
                  <a:srgbClr val="FFFB00"/>
                </a:solidFill>
                <a:uFill>
                  <a:solidFill>
                    <a:srgbClr val="FFFB00"/>
                  </a:solidFill>
                </a:uFill>
              </a:rPr>
              <a:t>Ludwig von Bertalanffy</a:t>
            </a:r>
          </a:p>
          <a:p>
            <a:pPr marL="589280" lvl="3">
              <a:spcBef>
                <a:spcPts val="700"/>
              </a:spcBef>
              <a:buClr>
                <a:srgbClr val="FFFB00"/>
              </a:buClr>
              <a:defRPr sz="1800">
                <a:latin typeface="Calibri"/>
                <a:ea typeface="Calibri"/>
                <a:cs typeface="Calibri"/>
                <a:sym typeface="Calibri"/>
              </a:defRPr>
            </a:pPr>
            <a:r>
              <a:rPr b="1" i="1">
                <a:solidFill>
                  <a:srgbClr val="FFFB00"/>
                </a:solidFill>
                <a:uFill>
                  <a:solidFill>
                    <a:srgbClr val="FFFB00"/>
                  </a:solidFill>
                </a:uFill>
              </a:rPr>
              <a:t>Anatol Rapoport</a:t>
            </a:r>
          </a:p>
          <a:p>
            <a:pPr marL="589280" lvl="3">
              <a:spcBef>
                <a:spcPts val="700"/>
              </a:spcBef>
              <a:buClr>
                <a:srgbClr val="FFFB00"/>
              </a:buClr>
              <a:defRPr sz="1800">
                <a:latin typeface="Calibri"/>
                <a:ea typeface="Calibri"/>
                <a:cs typeface="Calibri"/>
                <a:sym typeface="Calibri"/>
              </a:defRPr>
            </a:pPr>
            <a:r>
              <a:rPr b="1" i="1">
                <a:solidFill>
                  <a:srgbClr val="FFFB00"/>
                </a:solidFill>
                <a:uFill>
                  <a:solidFill>
                    <a:srgbClr val="FFFB00"/>
                  </a:solidFill>
                </a:uFill>
              </a:rPr>
              <a:t>Ralph Gerard</a:t>
            </a:r>
          </a:p>
          <a:p>
            <a:pPr marL="589280" lvl="3">
              <a:spcBef>
                <a:spcPts val="700"/>
              </a:spcBef>
              <a:buClr>
                <a:srgbClr val="FFFB00"/>
              </a:buClr>
              <a:defRPr sz="1800">
                <a:latin typeface="Calibri"/>
                <a:ea typeface="Calibri"/>
                <a:cs typeface="Calibri"/>
                <a:sym typeface="Calibri"/>
              </a:defRPr>
            </a:pPr>
            <a:r>
              <a:rPr b="1" i="1">
                <a:solidFill>
                  <a:srgbClr val="FFFB00"/>
                </a:solidFill>
                <a:uFill>
                  <a:solidFill>
                    <a:srgbClr val="FFFB00"/>
                  </a:solidFill>
                </a:uFill>
              </a:rPr>
              <a:t>Kenneth Boulding </a:t>
            </a:r>
          </a:p>
          <a:p>
            <a:pPr marL="228600" lvl="2">
              <a:buClr>
                <a:srgbClr val="FFFB00"/>
              </a:buClr>
              <a:buChar char="–"/>
              <a:defRPr sz="1800">
                <a:latin typeface="Calibri"/>
                <a:ea typeface="Calibri"/>
                <a:cs typeface="Calibri"/>
                <a:sym typeface="Calibri"/>
              </a:defRPr>
            </a:pPr>
            <a:r>
              <a:rPr>
                <a:solidFill>
                  <a:srgbClr val="FFFB00"/>
                </a:solidFill>
                <a:uFill>
                  <a:solidFill>
                    <a:srgbClr val="FFFB00"/>
                  </a:solidFill>
                </a:uFill>
              </a:rPr>
              <a:t>These four establish the Society for the Advancement of General Systems Theory in 1954, which was renamed to the Society for General Systems Research in 1956, with the collaboration of —</a:t>
            </a:r>
          </a:p>
          <a:p>
            <a:pPr marL="589280" lvl="3">
              <a:spcBef>
                <a:spcPts val="700"/>
              </a:spcBef>
              <a:buClr>
                <a:srgbClr val="FFFB00"/>
              </a:buClr>
              <a:defRPr sz="1800" i="1">
                <a:latin typeface="Calibri"/>
                <a:ea typeface="Calibri"/>
                <a:cs typeface="Calibri"/>
                <a:sym typeface="Calibri"/>
              </a:defRPr>
            </a:pPr>
            <a:r>
              <a:rPr i="0">
                <a:solidFill>
                  <a:srgbClr val="FFFB00"/>
                </a:solidFill>
                <a:uFill>
                  <a:solidFill>
                    <a:srgbClr val="FFFB00"/>
                  </a:solidFill>
                </a:uFill>
              </a:rPr>
              <a:t>James Grier Miller</a:t>
            </a:r>
          </a:p>
          <a:p>
            <a:pPr marL="589280" lvl="3">
              <a:spcBef>
                <a:spcPts val="700"/>
              </a:spcBef>
              <a:buClr>
                <a:srgbClr val="FFFB00"/>
              </a:buClr>
              <a:defRPr sz="1800" i="1">
                <a:latin typeface="Calibri"/>
                <a:ea typeface="Calibri"/>
                <a:cs typeface="Calibri"/>
                <a:sym typeface="Calibri"/>
              </a:defRPr>
            </a:pPr>
            <a:r>
              <a:rPr i="0">
                <a:solidFill>
                  <a:srgbClr val="FFFB00"/>
                </a:solidFill>
                <a:uFill>
                  <a:solidFill>
                    <a:srgbClr val="FFFB00"/>
                  </a:solidFill>
                </a:uFill>
              </a:rPr>
              <a:t>Margaret Mead</a:t>
            </a:r>
          </a:p>
        </p:txBody>
      </p:sp>
      <p:pic>
        <p:nvPicPr>
          <p:cNvPr id="301" name="old_world_map_21.jpg" descr="old_world_map_21.jpg"/>
          <p:cNvPicPr>
            <a:picLocks noChangeAspect="1"/>
          </p:cNvPicPr>
          <p:nvPr/>
        </p:nvPicPr>
        <p:blipFill>
          <a:blip r:embed="rId2"/>
          <a:stretch>
            <a:fillRect/>
          </a:stretch>
        </p:blipFill>
        <p:spPr>
          <a:xfrm>
            <a:off x="6085621" y="0"/>
            <a:ext cx="3058379" cy="2239940"/>
          </a:xfrm>
          <a:prstGeom prst="rect">
            <a:avLst/>
          </a:prstGeom>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1" nodeType="afterEffect">
                                  <p:stCondLst>
                                    <p:cond delay="0"/>
                                  </p:stCondLst>
                                  <p:iterate>
                                    <p:tmAbs val="0"/>
                                  </p:iterate>
                                  <p:childTnLst>
                                    <p:set>
                                      <p:cBhvr>
                                        <p:cTn id="6" fill="hold"/>
                                        <p:tgtEl>
                                          <p:spTgt spid="299"/>
                                        </p:tgtEl>
                                        <p:attrNameLst>
                                          <p:attrName>style.visibility</p:attrName>
                                        </p:attrNameLst>
                                      </p:cBhvr>
                                      <p:to>
                                        <p:strVal val="visible"/>
                                      </p:to>
                                    </p:set>
                                    <p:anim calcmode="lin" valueType="num">
                                      <p:cBhvr>
                                        <p:cTn id="7" dur="1000" fill="hold"/>
                                        <p:tgtEl>
                                          <p:spTgt spid="299"/>
                                        </p:tgtEl>
                                        <p:attrNameLst>
                                          <p:attrName>ppt_x</p:attrName>
                                        </p:attrNameLst>
                                      </p:cBhvr>
                                      <p:tavLst>
                                        <p:tav tm="0">
                                          <p:val>
                                            <p:strVal val="#ppt_x"/>
                                          </p:val>
                                        </p:tav>
                                        <p:tav tm="100000">
                                          <p:val>
                                            <p:strVal val="#ppt_x"/>
                                          </p:val>
                                        </p:tav>
                                      </p:tavLst>
                                    </p:anim>
                                    <p:anim calcmode="lin" valueType="num">
                                      <p:cBhvr>
                                        <p:cTn id="8" dur="1000" fill="hold"/>
                                        <p:tgtEl>
                                          <p:spTgt spid="299"/>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3" presetClass="entr" presetSubtype="16" fill="hold" grpId="2" nodeType="afterEffect">
                                  <p:stCondLst>
                                    <p:cond delay="500"/>
                                  </p:stCondLst>
                                  <p:iterate>
                                    <p:tmAbs val="0"/>
                                  </p:iterate>
                                  <p:childTnLst>
                                    <p:set>
                                      <p:cBhvr>
                                        <p:cTn id="11" fill="hold"/>
                                        <p:tgtEl>
                                          <p:spTgt spid="301"/>
                                        </p:tgtEl>
                                        <p:attrNameLst>
                                          <p:attrName>style.visibility</p:attrName>
                                        </p:attrNameLst>
                                      </p:cBhvr>
                                      <p:to>
                                        <p:strVal val="visible"/>
                                      </p:to>
                                    </p:set>
                                    <p:anim calcmode="lin" valueType="num">
                                      <p:cBhvr>
                                        <p:cTn id="12" dur="1000" fill="hold"/>
                                        <p:tgtEl>
                                          <p:spTgt spid="301"/>
                                        </p:tgtEl>
                                        <p:attrNameLst>
                                          <p:attrName>ppt_w</p:attrName>
                                        </p:attrNameLst>
                                      </p:cBhvr>
                                      <p:tavLst>
                                        <p:tav tm="0">
                                          <p:val>
                                            <p:fltVal val="0"/>
                                          </p:val>
                                        </p:tav>
                                        <p:tav tm="100000">
                                          <p:val>
                                            <p:strVal val="#ppt_w"/>
                                          </p:val>
                                        </p:tav>
                                      </p:tavLst>
                                    </p:anim>
                                    <p:anim calcmode="lin" valueType="num">
                                      <p:cBhvr>
                                        <p:cTn id="13" dur="1000" fill="hold"/>
                                        <p:tgtEl>
                                          <p:spTgt spid="301"/>
                                        </p:tgtEl>
                                        <p:attrNameLst>
                                          <p:attrName>ppt_h</p:attrName>
                                        </p:attrNameLst>
                                      </p:cBhvr>
                                      <p:tavLst>
                                        <p:tav tm="0">
                                          <p:val>
                                            <p:fltVal val="0"/>
                                          </p:val>
                                        </p:tav>
                                        <p:tav tm="100000">
                                          <p:val>
                                            <p:strVal val="#ppt_h"/>
                                          </p:val>
                                        </p:tav>
                                      </p:tavLst>
                                    </p:anim>
                                  </p:childTnLst>
                                </p:cTn>
                              </p:par>
                            </p:childTnLst>
                          </p:cTn>
                        </p:par>
                        <p:par>
                          <p:cTn id="14" fill="hold">
                            <p:stCondLst>
                              <p:cond delay="2500"/>
                            </p:stCondLst>
                            <p:childTnLst>
                              <p:par>
                                <p:cTn id="15" presetID="2" presetClass="entr" presetSubtype="8" fill="hold" grpId="3" nodeType="afterEffect">
                                  <p:stCondLst>
                                    <p:cond delay="0"/>
                                  </p:stCondLst>
                                  <p:iterate>
                                    <p:tmAbs val="0"/>
                                  </p:iterate>
                                  <p:childTnLst>
                                    <p:set>
                                      <p:cBhvr>
                                        <p:cTn id="16" fill="hold"/>
                                        <p:tgtEl>
                                          <p:spTgt spid="300">
                                            <p:bg/>
                                          </p:spTgt>
                                        </p:tgtEl>
                                        <p:attrNameLst>
                                          <p:attrName>style.visibility</p:attrName>
                                        </p:attrNameLst>
                                      </p:cBhvr>
                                      <p:to>
                                        <p:strVal val="visible"/>
                                      </p:to>
                                    </p:set>
                                    <p:anim calcmode="lin" valueType="num">
                                      <p:cBhvr>
                                        <p:cTn id="17" dur="1000" fill="hold"/>
                                        <p:tgtEl>
                                          <p:spTgt spid="300">
                                            <p:bg/>
                                          </p:spTgt>
                                        </p:tgtEl>
                                        <p:attrNameLst>
                                          <p:attrName>ppt_x</p:attrName>
                                        </p:attrNameLst>
                                      </p:cBhvr>
                                      <p:tavLst>
                                        <p:tav tm="0">
                                          <p:val>
                                            <p:strVal val="0-#ppt_w/2"/>
                                          </p:val>
                                        </p:tav>
                                        <p:tav tm="100000">
                                          <p:val>
                                            <p:strVal val="#ppt_x"/>
                                          </p:val>
                                        </p:tav>
                                      </p:tavLst>
                                    </p:anim>
                                    <p:anim calcmode="lin" valueType="num">
                                      <p:cBhvr>
                                        <p:cTn id="18" dur="1000" fill="hold"/>
                                        <p:tgtEl>
                                          <p:spTgt spid="300">
                                            <p:bg/>
                                          </p:spTgt>
                                        </p:tgtEl>
                                        <p:attrNameLst>
                                          <p:attrName>ppt_y</p:attrName>
                                        </p:attrNameLst>
                                      </p:cBhvr>
                                      <p:tavLst>
                                        <p:tav tm="0">
                                          <p:val>
                                            <p:strVal val="#ppt_y"/>
                                          </p:val>
                                        </p:tav>
                                        <p:tav tm="100000">
                                          <p:val>
                                            <p:strVal val="#ppt_y"/>
                                          </p:val>
                                        </p:tav>
                                      </p:tavLst>
                                    </p:anim>
                                  </p:childTnLst>
                                </p:cTn>
                              </p:par>
                              <p:par>
                                <p:cTn id="19" presetID="2" presetClass="entr" presetSubtype="8" fill="hold" grpId="3" nodeType="withEffect">
                                  <p:stCondLst>
                                    <p:cond delay="0"/>
                                  </p:stCondLst>
                                  <p:iterate>
                                    <p:tmAbs val="0"/>
                                  </p:iterate>
                                  <p:childTnLst>
                                    <p:set>
                                      <p:cBhvr>
                                        <p:cTn id="20" fill="hold"/>
                                        <p:tgtEl>
                                          <p:spTgt spid="300">
                                            <p:txEl>
                                              <p:pRg st="0" end="0"/>
                                            </p:txEl>
                                          </p:spTgt>
                                        </p:tgtEl>
                                        <p:attrNameLst>
                                          <p:attrName>style.visibility</p:attrName>
                                        </p:attrNameLst>
                                      </p:cBhvr>
                                      <p:to>
                                        <p:strVal val="visible"/>
                                      </p:to>
                                    </p:set>
                                    <p:anim calcmode="lin" valueType="num">
                                      <p:cBhvr>
                                        <p:cTn id="21" dur="1000" fill="hold"/>
                                        <p:tgtEl>
                                          <p:spTgt spid="300">
                                            <p:txEl>
                                              <p:pRg st="0" end="0"/>
                                            </p:txEl>
                                          </p:spTgt>
                                        </p:tgtEl>
                                        <p:attrNameLst>
                                          <p:attrName>ppt_x</p:attrName>
                                        </p:attrNameLst>
                                      </p:cBhvr>
                                      <p:tavLst>
                                        <p:tav tm="0">
                                          <p:val>
                                            <p:strVal val="0-#ppt_w/2"/>
                                          </p:val>
                                        </p:tav>
                                        <p:tav tm="100000">
                                          <p:val>
                                            <p:strVal val="#ppt_x"/>
                                          </p:val>
                                        </p:tav>
                                      </p:tavLst>
                                    </p:anim>
                                    <p:anim calcmode="lin" valueType="num">
                                      <p:cBhvr>
                                        <p:cTn id="22" dur="1000" fill="hold"/>
                                        <p:tgtEl>
                                          <p:spTgt spid="30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3" nodeType="clickEffect">
                                  <p:stCondLst>
                                    <p:cond delay="0"/>
                                  </p:stCondLst>
                                  <p:iterate>
                                    <p:tmAbs val="0"/>
                                  </p:iterate>
                                  <p:childTnLst>
                                    <p:set>
                                      <p:cBhvr>
                                        <p:cTn id="26" fill="hold"/>
                                        <p:tgtEl>
                                          <p:spTgt spid="300">
                                            <p:txEl>
                                              <p:pRg st="1" end="1"/>
                                            </p:txEl>
                                          </p:spTgt>
                                        </p:tgtEl>
                                        <p:attrNameLst>
                                          <p:attrName>style.visibility</p:attrName>
                                        </p:attrNameLst>
                                      </p:cBhvr>
                                      <p:to>
                                        <p:strVal val="visible"/>
                                      </p:to>
                                    </p:set>
                                    <p:anim calcmode="lin" valueType="num">
                                      <p:cBhvr>
                                        <p:cTn id="27" dur="1000" fill="hold"/>
                                        <p:tgtEl>
                                          <p:spTgt spid="300">
                                            <p:txEl>
                                              <p:pRg st="1" end="1"/>
                                            </p:txEl>
                                          </p:spTgt>
                                        </p:tgtEl>
                                        <p:attrNameLst>
                                          <p:attrName>ppt_x</p:attrName>
                                        </p:attrNameLst>
                                      </p:cBhvr>
                                      <p:tavLst>
                                        <p:tav tm="0">
                                          <p:val>
                                            <p:strVal val="0-#ppt_w/2"/>
                                          </p:val>
                                        </p:tav>
                                        <p:tav tm="100000">
                                          <p:val>
                                            <p:strVal val="#ppt_x"/>
                                          </p:val>
                                        </p:tav>
                                      </p:tavLst>
                                    </p:anim>
                                    <p:anim calcmode="lin" valueType="num">
                                      <p:cBhvr>
                                        <p:cTn id="28" dur="1000" fill="hold"/>
                                        <p:tgtEl>
                                          <p:spTgt spid="300">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grpId="3" nodeType="clickEffect">
                                  <p:stCondLst>
                                    <p:cond delay="0"/>
                                  </p:stCondLst>
                                  <p:iterate>
                                    <p:tmAbs val="0"/>
                                  </p:iterate>
                                  <p:childTnLst>
                                    <p:set>
                                      <p:cBhvr>
                                        <p:cTn id="32" fill="hold"/>
                                        <p:tgtEl>
                                          <p:spTgt spid="300">
                                            <p:txEl>
                                              <p:pRg st="2" end="2"/>
                                            </p:txEl>
                                          </p:spTgt>
                                        </p:tgtEl>
                                        <p:attrNameLst>
                                          <p:attrName>style.visibility</p:attrName>
                                        </p:attrNameLst>
                                      </p:cBhvr>
                                      <p:to>
                                        <p:strVal val="visible"/>
                                      </p:to>
                                    </p:set>
                                    <p:anim calcmode="lin" valueType="num">
                                      <p:cBhvr>
                                        <p:cTn id="33" dur="1000" fill="hold"/>
                                        <p:tgtEl>
                                          <p:spTgt spid="300">
                                            <p:txEl>
                                              <p:pRg st="2" end="2"/>
                                            </p:txEl>
                                          </p:spTgt>
                                        </p:tgtEl>
                                        <p:attrNameLst>
                                          <p:attrName>ppt_x</p:attrName>
                                        </p:attrNameLst>
                                      </p:cBhvr>
                                      <p:tavLst>
                                        <p:tav tm="0">
                                          <p:val>
                                            <p:strVal val="0-#ppt_w/2"/>
                                          </p:val>
                                        </p:tav>
                                        <p:tav tm="100000">
                                          <p:val>
                                            <p:strVal val="#ppt_x"/>
                                          </p:val>
                                        </p:tav>
                                      </p:tavLst>
                                    </p:anim>
                                    <p:anim calcmode="lin" valueType="num">
                                      <p:cBhvr>
                                        <p:cTn id="34" dur="1000" fill="hold"/>
                                        <p:tgtEl>
                                          <p:spTgt spid="300">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grpId="3" nodeType="clickEffect">
                                  <p:stCondLst>
                                    <p:cond delay="0"/>
                                  </p:stCondLst>
                                  <p:iterate>
                                    <p:tmAbs val="0"/>
                                  </p:iterate>
                                  <p:childTnLst>
                                    <p:set>
                                      <p:cBhvr>
                                        <p:cTn id="38" fill="hold"/>
                                        <p:tgtEl>
                                          <p:spTgt spid="300">
                                            <p:txEl>
                                              <p:pRg st="3" end="3"/>
                                            </p:txEl>
                                          </p:spTgt>
                                        </p:tgtEl>
                                        <p:attrNameLst>
                                          <p:attrName>style.visibility</p:attrName>
                                        </p:attrNameLst>
                                      </p:cBhvr>
                                      <p:to>
                                        <p:strVal val="visible"/>
                                      </p:to>
                                    </p:set>
                                    <p:anim calcmode="lin" valueType="num">
                                      <p:cBhvr>
                                        <p:cTn id="39" dur="1000" fill="hold"/>
                                        <p:tgtEl>
                                          <p:spTgt spid="300">
                                            <p:txEl>
                                              <p:pRg st="3" end="3"/>
                                            </p:txEl>
                                          </p:spTgt>
                                        </p:tgtEl>
                                        <p:attrNameLst>
                                          <p:attrName>ppt_x</p:attrName>
                                        </p:attrNameLst>
                                      </p:cBhvr>
                                      <p:tavLst>
                                        <p:tav tm="0">
                                          <p:val>
                                            <p:strVal val="0-#ppt_w/2"/>
                                          </p:val>
                                        </p:tav>
                                        <p:tav tm="100000">
                                          <p:val>
                                            <p:strVal val="#ppt_x"/>
                                          </p:val>
                                        </p:tav>
                                      </p:tavLst>
                                    </p:anim>
                                    <p:anim calcmode="lin" valueType="num">
                                      <p:cBhvr>
                                        <p:cTn id="40" dur="1000" fill="hold"/>
                                        <p:tgtEl>
                                          <p:spTgt spid="300">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8" fill="hold" grpId="3" nodeType="clickEffect">
                                  <p:stCondLst>
                                    <p:cond delay="0"/>
                                  </p:stCondLst>
                                  <p:iterate>
                                    <p:tmAbs val="0"/>
                                  </p:iterate>
                                  <p:childTnLst>
                                    <p:set>
                                      <p:cBhvr>
                                        <p:cTn id="44" fill="hold"/>
                                        <p:tgtEl>
                                          <p:spTgt spid="300">
                                            <p:txEl>
                                              <p:pRg st="4" end="4"/>
                                            </p:txEl>
                                          </p:spTgt>
                                        </p:tgtEl>
                                        <p:attrNameLst>
                                          <p:attrName>style.visibility</p:attrName>
                                        </p:attrNameLst>
                                      </p:cBhvr>
                                      <p:to>
                                        <p:strVal val="visible"/>
                                      </p:to>
                                    </p:set>
                                    <p:anim calcmode="lin" valueType="num">
                                      <p:cBhvr>
                                        <p:cTn id="45" dur="1000" fill="hold"/>
                                        <p:tgtEl>
                                          <p:spTgt spid="300">
                                            <p:txEl>
                                              <p:pRg st="4" end="4"/>
                                            </p:txEl>
                                          </p:spTgt>
                                        </p:tgtEl>
                                        <p:attrNameLst>
                                          <p:attrName>ppt_x</p:attrName>
                                        </p:attrNameLst>
                                      </p:cBhvr>
                                      <p:tavLst>
                                        <p:tav tm="0">
                                          <p:val>
                                            <p:strVal val="0-#ppt_w/2"/>
                                          </p:val>
                                        </p:tav>
                                        <p:tav tm="100000">
                                          <p:val>
                                            <p:strVal val="#ppt_x"/>
                                          </p:val>
                                        </p:tav>
                                      </p:tavLst>
                                    </p:anim>
                                    <p:anim calcmode="lin" valueType="num">
                                      <p:cBhvr>
                                        <p:cTn id="46" dur="1000" fill="hold"/>
                                        <p:tgtEl>
                                          <p:spTgt spid="300">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8" fill="hold" grpId="3" nodeType="clickEffect">
                                  <p:stCondLst>
                                    <p:cond delay="0"/>
                                  </p:stCondLst>
                                  <p:iterate>
                                    <p:tmAbs val="0"/>
                                  </p:iterate>
                                  <p:childTnLst>
                                    <p:set>
                                      <p:cBhvr>
                                        <p:cTn id="50" fill="hold"/>
                                        <p:tgtEl>
                                          <p:spTgt spid="300">
                                            <p:txEl>
                                              <p:pRg st="5" end="5"/>
                                            </p:txEl>
                                          </p:spTgt>
                                        </p:tgtEl>
                                        <p:attrNameLst>
                                          <p:attrName>style.visibility</p:attrName>
                                        </p:attrNameLst>
                                      </p:cBhvr>
                                      <p:to>
                                        <p:strVal val="visible"/>
                                      </p:to>
                                    </p:set>
                                    <p:anim calcmode="lin" valueType="num">
                                      <p:cBhvr>
                                        <p:cTn id="51" dur="1000" fill="hold"/>
                                        <p:tgtEl>
                                          <p:spTgt spid="300">
                                            <p:txEl>
                                              <p:pRg st="5" end="5"/>
                                            </p:txEl>
                                          </p:spTgt>
                                        </p:tgtEl>
                                        <p:attrNameLst>
                                          <p:attrName>ppt_x</p:attrName>
                                        </p:attrNameLst>
                                      </p:cBhvr>
                                      <p:tavLst>
                                        <p:tav tm="0">
                                          <p:val>
                                            <p:strVal val="0-#ppt_w/2"/>
                                          </p:val>
                                        </p:tav>
                                        <p:tav tm="100000">
                                          <p:val>
                                            <p:strVal val="#ppt_x"/>
                                          </p:val>
                                        </p:tav>
                                      </p:tavLst>
                                    </p:anim>
                                    <p:anim calcmode="lin" valueType="num">
                                      <p:cBhvr>
                                        <p:cTn id="52" dur="1000" fill="hold"/>
                                        <p:tgtEl>
                                          <p:spTgt spid="300">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8" fill="hold" grpId="3" nodeType="clickEffect">
                                  <p:stCondLst>
                                    <p:cond delay="0"/>
                                  </p:stCondLst>
                                  <p:iterate>
                                    <p:tmAbs val="0"/>
                                  </p:iterate>
                                  <p:childTnLst>
                                    <p:set>
                                      <p:cBhvr>
                                        <p:cTn id="56" fill="hold"/>
                                        <p:tgtEl>
                                          <p:spTgt spid="300">
                                            <p:txEl>
                                              <p:pRg st="6" end="6"/>
                                            </p:txEl>
                                          </p:spTgt>
                                        </p:tgtEl>
                                        <p:attrNameLst>
                                          <p:attrName>style.visibility</p:attrName>
                                        </p:attrNameLst>
                                      </p:cBhvr>
                                      <p:to>
                                        <p:strVal val="visible"/>
                                      </p:to>
                                    </p:set>
                                    <p:anim calcmode="lin" valueType="num">
                                      <p:cBhvr>
                                        <p:cTn id="57" dur="1000" fill="hold"/>
                                        <p:tgtEl>
                                          <p:spTgt spid="300">
                                            <p:txEl>
                                              <p:pRg st="6" end="6"/>
                                            </p:txEl>
                                          </p:spTgt>
                                        </p:tgtEl>
                                        <p:attrNameLst>
                                          <p:attrName>ppt_x</p:attrName>
                                        </p:attrNameLst>
                                      </p:cBhvr>
                                      <p:tavLst>
                                        <p:tav tm="0">
                                          <p:val>
                                            <p:strVal val="0-#ppt_w/2"/>
                                          </p:val>
                                        </p:tav>
                                        <p:tav tm="100000">
                                          <p:val>
                                            <p:strVal val="#ppt_x"/>
                                          </p:val>
                                        </p:tav>
                                      </p:tavLst>
                                    </p:anim>
                                    <p:anim calcmode="lin" valueType="num">
                                      <p:cBhvr>
                                        <p:cTn id="58" dur="1000" fill="hold"/>
                                        <p:tgtEl>
                                          <p:spTgt spid="300">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8" fill="hold" grpId="3" nodeType="clickEffect">
                                  <p:stCondLst>
                                    <p:cond delay="0"/>
                                  </p:stCondLst>
                                  <p:iterate>
                                    <p:tmAbs val="0"/>
                                  </p:iterate>
                                  <p:childTnLst>
                                    <p:set>
                                      <p:cBhvr>
                                        <p:cTn id="62" fill="hold"/>
                                        <p:tgtEl>
                                          <p:spTgt spid="300">
                                            <p:txEl>
                                              <p:pRg st="7" end="7"/>
                                            </p:txEl>
                                          </p:spTgt>
                                        </p:tgtEl>
                                        <p:attrNameLst>
                                          <p:attrName>style.visibility</p:attrName>
                                        </p:attrNameLst>
                                      </p:cBhvr>
                                      <p:to>
                                        <p:strVal val="visible"/>
                                      </p:to>
                                    </p:set>
                                    <p:anim calcmode="lin" valueType="num">
                                      <p:cBhvr>
                                        <p:cTn id="63" dur="1000" fill="hold"/>
                                        <p:tgtEl>
                                          <p:spTgt spid="300">
                                            <p:txEl>
                                              <p:pRg st="7" end="7"/>
                                            </p:txEl>
                                          </p:spTgt>
                                        </p:tgtEl>
                                        <p:attrNameLst>
                                          <p:attrName>ppt_x</p:attrName>
                                        </p:attrNameLst>
                                      </p:cBhvr>
                                      <p:tavLst>
                                        <p:tav tm="0">
                                          <p:val>
                                            <p:strVal val="0-#ppt_w/2"/>
                                          </p:val>
                                        </p:tav>
                                        <p:tav tm="100000">
                                          <p:val>
                                            <p:strVal val="#ppt_x"/>
                                          </p:val>
                                        </p:tav>
                                      </p:tavLst>
                                    </p:anim>
                                    <p:anim calcmode="lin" valueType="num">
                                      <p:cBhvr>
                                        <p:cTn id="64" dur="1000" fill="hold"/>
                                        <p:tgtEl>
                                          <p:spTgt spid="300">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8" fill="hold" grpId="3" nodeType="clickEffect">
                                  <p:stCondLst>
                                    <p:cond delay="0"/>
                                  </p:stCondLst>
                                  <p:iterate>
                                    <p:tmAbs val="0"/>
                                  </p:iterate>
                                  <p:childTnLst>
                                    <p:set>
                                      <p:cBhvr>
                                        <p:cTn id="68" fill="hold"/>
                                        <p:tgtEl>
                                          <p:spTgt spid="300">
                                            <p:txEl>
                                              <p:pRg st="8" end="8"/>
                                            </p:txEl>
                                          </p:spTgt>
                                        </p:tgtEl>
                                        <p:attrNameLst>
                                          <p:attrName>style.visibility</p:attrName>
                                        </p:attrNameLst>
                                      </p:cBhvr>
                                      <p:to>
                                        <p:strVal val="visible"/>
                                      </p:to>
                                    </p:set>
                                    <p:anim calcmode="lin" valueType="num">
                                      <p:cBhvr>
                                        <p:cTn id="69" dur="1000" fill="hold"/>
                                        <p:tgtEl>
                                          <p:spTgt spid="300">
                                            <p:txEl>
                                              <p:pRg st="8" end="8"/>
                                            </p:txEl>
                                          </p:spTgt>
                                        </p:tgtEl>
                                        <p:attrNameLst>
                                          <p:attrName>ppt_x</p:attrName>
                                        </p:attrNameLst>
                                      </p:cBhvr>
                                      <p:tavLst>
                                        <p:tav tm="0">
                                          <p:val>
                                            <p:strVal val="0-#ppt_w/2"/>
                                          </p:val>
                                        </p:tav>
                                        <p:tav tm="100000">
                                          <p:val>
                                            <p:strVal val="#ppt_x"/>
                                          </p:val>
                                        </p:tav>
                                      </p:tavLst>
                                    </p:anim>
                                    <p:anim calcmode="lin" valueType="num">
                                      <p:cBhvr>
                                        <p:cTn id="70" dur="1000" fill="hold"/>
                                        <p:tgtEl>
                                          <p:spTgt spid="300">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8" fill="hold" grpId="3" nodeType="clickEffect">
                                  <p:stCondLst>
                                    <p:cond delay="0"/>
                                  </p:stCondLst>
                                  <p:iterate>
                                    <p:tmAbs val="0"/>
                                  </p:iterate>
                                  <p:childTnLst>
                                    <p:set>
                                      <p:cBhvr>
                                        <p:cTn id="74" fill="hold"/>
                                        <p:tgtEl>
                                          <p:spTgt spid="300">
                                            <p:txEl>
                                              <p:pRg st="9" end="9"/>
                                            </p:txEl>
                                          </p:spTgt>
                                        </p:tgtEl>
                                        <p:attrNameLst>
                                          <p:attrName>style.visibility</p:attrName>
                                        </p:attrNameLst>
                                      </p:cBhvr>
                                      <p:to>
                                        <p:strVal val="visible"/>
                                      </p:to>
                                    </p:set>
                                    <p:anim calcmode="lin" valueType="num">
                                      <p:cBhvr>
                                        <p:cTn id="75" dur="1000" fill="hold"/>
                                        <p:tgtEl>
                                          <p:spTgt spid="300">
                                            <p:txEl>
                                              <p:pRg st="9" end="9"/>
                                            </p:txEl>
                                          </p:spTgt>
                                        </p:tgtEl>
                                        <p:attrNameLst>
                                          <p:attrName>ppt_x</p:attrName>
                                        </p:attrNameLst>
                                      </p:cBhvr>
                                      <p:tavLst>
                                        <p:tav tm="0">
                                          <p:val>
                                            <p:strVal val="0-#ppt_w/2"/>
                                          </p:val>
                                        </p:tav>
                                        <p:tav tm="100000">
                                          <p:val>
                                            <p:strVal val="#ppt_x"/>
                                          </p:val>
                                        </p:tav>
                                      </p:tavLst>
                                    </p:anim>
                                    <p:anim calcmode="lin" valueType="num">
                                      <p:cBhvr>
                                        <p:cTn id="76" dur="1000" fill="hold"/>
                                        <p:tgtEl>
                                          <p:spTgt spid="300">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9" grpId="1" animBg="1" advAuto="0"/>
      <p:bldP spid="300" grpId="3" build="p" bldLvl="5" animBg="1" advAuto="0"/>
      <p:bldP spid="301" grpId="2"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 name="The Aims of GST according to von Bertalanffy"/>
          <p:cNvSpPr txBox="1">
            <a:spLocks noGrp="1"/>
          </p:cNvSpPr>
          <p:nvPr>
            <p:ph type="title"/>
          </p:nvPr>
        </p:nvSpPr>
        <p:spPr>
          <a:xfrm>
            <a:off x="0" y="105549"/>
            <a:ext cx="9144000" cy="1181101"/>
          </a:xfrm>
          <a:prstGeom prst="rect">
            <a:avLst/>
          </a:prstGeom>
        </p:spPr>
        <p:txBody>
          <a:bodyPr/>
          <a:lstStyle>
            <a:lvl1pPr>
              <a:defRPr sz="4800">
                <a:latin typeface="Papyrus Condensed"/>
                <a:ea typeface="Papyrus Condensed"/>
                <a:cs typeface="Papyrus Condensed"/>
                <a:sym typeface="Papyrus Condensed"/>
              </a:defRPr>
            </a:lvl1pPr>
          </a:lstStyle>
          <a:p>
            <a:r>
              <a:rPr dirty="0"/>
              <a:t>The Aims of GST according to von Bertalanffy</a:t>
            </a:r>
          </a:p>
        </p:txBody>
      </p:sp>
      <p:sp>
        <p:nvSpPr>
          <p:cNvPr id="304" name="There is a general tendency toward integration in the various sciences, natural and social.…"/>
          <p:cNvSpPr txBox="1"/>
          <p:nvPr/>
        </p:nvSpPr>
        <p:spPr>
          <a:xfrm>
            <a:off x="787400" y="1485900"/>
            <a:ext cx="7594600" cy="44704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p>
            <a:pPr marL="421640" marR="40639" indent="-381000" defTabSz="914400">
              <a:spcBef>
                <a:spcPts val="900"/>
              </a:spcBef>
              <a:buSzPct val="100000"/>
              <a:buAutoNum type="arabicPeriod"/>
              <a:defRPr sz="2400">
                <a:solidFill>
                  <a:srgbClr val="FEF048"/>
                </a:solidFill>
                <a:uFill>
                  <a:solidFill>
                    <a:srgbClr val="FEF048"/>
                  </a:solidFill>
                </a:uFill>
                <a:latin typeface="Gill Sans"/>
                <a:ea typeface="Gill Sans"/>
                <a:cs typeface="Gill Sans"/>
                <a:sym typeface="Gill Sans"/>
              </a:defRPr>
            </a:pPr>
            <a:r>
              <a:t>There is a general tendency toward integration in the various sciences, natural and social. </a:t>
            </a:r>
          </a:p>
          <a:p>
            <a:pPr marL="421640" marR="40639" indent="-381000" defTabSz="914400">
              <a:spcBef>
                <a:spcPts val="900"/>
              </a:spcBef>
              <a:buSzPct val="100000"/>
              <a:buAutoNum type="arabicPeriod"/>
              <a:defRPr sz="2400">
                <a:solidFill>
                  <a:srgbClr val="FEF048"/>
                </a:solidFill>
                <a:uFill>
                  <a:solidFill>
                    <a:srgbClr val="FEF048"/>
                  </a:solidFill>
                </a:uFill>
                <a:latin typeface="Gill Sans"/>
                <a:ea typeface="Gill Sans"/>
                <a:cs typeface="Gill Sans"/>
                <a:sym typeface="Gill Sans"/>
              </a:defRPr>
            </a:pPr>
            <a:r>
              <a:t>Such integration seems to be centered in a general theory of systems.</a:t>
            </a:r>
          </a:p>
          <a:p>
            <a:pPr marL="421640" marR="40639" indent="-381000" defTabSz="914400">
              <a:spcBef>
                <a:spcPts val="900"/>
              </a:spcBef>
              <a:buSzPct val="100000"/>
              <a:buAutoNum type="arabicPeriod"/>
              <a:defRPr sz="2400">
                <a:solidFill>
                  <a:srgbClr val="FEF048"/>
                </a:solidFill>
                <a:uFill>
                  <a:solidFill>
                    <a:srgbClr val="FEF048"/>
                  </a:solidFill>
                </a:uFill>
                <a:latin typeface="Gill Sans"/>
                <a:ea typeface="Gill Sans"/>
                <a:cs typeface="Gill Sans"/>
                <a:sym typeface="Gill Sans"/>
              </a:defRPr>
            </a:pPr>
            <a:r>
              <a:t>Such theory may be an important means for aiming at exact theory in the nonphysical fields of science. </a:t>
            </a:r>
          </a:p>
          <a:p>
            <a:pPr marL="421640" marR="40639" indent="-381000" defTabSz="914400">
              <a:spcBef>
                <a:spcPts val="900"/>
              </a:spcBef>
              <a:buSzPct val="100000"/>
              <a:buAutoNum type="arabicPeriod"/>
              <a:defRPr sz="2400">
                <a:solidFill>
                  <a:srgbClr val="FEF048"/>
                </a:solidFill>
                <a:uFill>
                  <a:solidFill>
                    <a:srgbClr val="FEF048"/>
                  </a:solidFill>
                </a:uFill>
                <a:latin typeface="Gill Sans"/>
                <a:ea typeface="Gill Sans"/>
                <a:cs typeface="Gill Sans"/>
                <a:sym typeface="Gill Sans"/>
              </a:defRPr>
            </a:pPr>
            <a:r>
              <a:t>Developing unifying principles running "vertically" through the universe of the individual sciences, this theory brings us nearer the goal of the unity of science. </a:t>
            </a:r>
          </a:p>
          <a:p>
            <a:pPr marL="421640" marR="40639" indent="-381000" defTabSz="914400">
              <a:spcBef>
                <a:spcPts val="900"/>
              </a:spcBef>
              <a:buSzPct val="100000"/>
              <a:buAutoNum type="arabicPeriod"/>
              <a:defRPr sz="2400">
                <a:solidFill>
                  <a:srgbClr val="FEF048"/>
                </a:solidFill>
                <a:uFill>
                  <a:solidFill>
                    <a:srgbClr val="FEF048"/>
                  </a:solidFill>
                </a:uFill>
                <a:latin typeface="Gill Sans"/>
                <a:ea typeface="Gill Sans"/>
                <a:cs typeface="Gill Sans"/>
                <a:sym typeface="Gill Sans"/>
              </a:defRPr>
            </a:pPr>
            <a:r>
              <a:t>This can lead to a much-needed integration in scientific education.</a:t>
            </a:r>
          </a:p>
        </p:txBody>
      </p:sp>
      <p:sp>
        <p:nvSpPr>
          <p:cNvPr id="305" name="– von Bertalanffy, L. (1968). General system theory: Essays on its foundation and development, rev. ed. New York: George Braziller, p. 38."/>
          <p:cNvSpPr txBox="1"/>
          <p:nvPr/>
        </p:nvSpPr>
        <p:spPr>
          <a:xfrm>
            <a:off x="1257300" y="6035040"/>
            <a:ext cx="7594600" cy="685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p>
            <a:pPr marL="40639" marR="40639" defTabSz="914400">
              <a:defRPr sz="1800">
                <a:solidFill>
                  <a:srgbClr val="FEF048"/>
                </a:solidFill>
                <a:uFill>
                  <a:solidFill>
                    <a:srgbClr val="FEF048"/>
                  </a:solidFill>
                </a:uFill>
                <a:latin typeface="+mn-lt"/>
                <a:ea typeface="+mn-ea"/>
                <a:cs typeface="+mn-cs"/>
                <a:sym typeface="Times Roman"/>
              </a:defRPr>
            </a:pPr>
            <a:r>
              <a:t>– von Bertalanffy, L. (1968). </a:t>
            </a:r>
            <a:r>
              <a:rPr u="sng"/>
              <a:t>General system theory: Essays on its foundation and development</a:t>
            </a:r>
            <a:r>
              <a:t>, rev. ed. New York: George Braziller, p. 38.</a:t>
            </a:r>
          </a:p>
        </p:txBody>
      </p:sp>
    </p:spTree>
  </p:cSld>
  <p:clrMapOvr>
    <a:masterClrMapping/>
  </p:clrMapOvr>
  <mc:AlternateContent xmlns:mc="http://schemas.openxmlformats.org/markup-compatibility/2006" xmlns:p14="http://schemas.microsoft.com/office/powerpoint/2010/main">
    <mc:Choice Requires="p14">
      <p:transition spd="slow">
        <p14:prism dir="u"/>
      </p:transition>
    </mc:Choice>
    <mc:Fallback xmlns:a14="http://schemas.microsoft.com/office/drawing/2010/main" xmlns:m="http://schemas.openxmlformats.org/officeDocument/2006/math"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2" fill="hold" grpId="1" nodeType="clickEffect">
                                  <p:stCondLst>
                                    <p:cond delay="0"/>
                                  </p:stCondLst>
                                  <p:iterate type="lt">
                                    <p:tmAbs val="0"/>
                                  </p:iterate>
                                  <p:childTnLst>
                                    <p:set>
                                      <p:cBhvr>
                                        <p:cTn id="6" fill="hold"/>
                                        <p:tgtEl>
                                          <p:spTgt spid="304">
                                            <p:bg/>
                                          </p:spTgt>
                                        </p:tgtEl>
                                        <p:attrNameLst>
                                          <p:attrName>style.visibility</p:attrName>
                                        </p:attrNameLst>
                                      </p:cBhvr>
                                      <p:to>
                                        <p:strVal val="visible"/>
                                      </p:to>
                                    </p:set>
                                    <p:anim calcmode="lin" valueType="num">
                                      <p:cBhvr>
                                        <p:cTn id="7" dur="1000" fill="hold"/>
                                        <p:tgtEl>
                                          <p:spTgt spid="304">
                                            <p:bg/>
                                          </p:spTgt>
                                        </p:tgtEl>
                                        <p:attrNameLst>
                                          <p:attrName>ppt_x</p:attrName>
                                        </p:attrNameLst>
                                      </p:cBhvr>
                                      <p:tavLst>
                                        <p:tav tm="0">
                                          <p:val>
                                            <p:strVal val="1+#ppt_w/2"/>
                                          </p:val>
                                        </p:tav>
                                        <p:tav tm="100000">
                                          <p:val>
                                            <p:strVal val="#ppt_x"/>
                                          </p:val>
                                        </p:tav>
                                      </p:tavLst>
                                    </p:anim>
                                    <p:anim calcmode="lin" valueType="num">
                                      <p:cBhvr>
                                        <p:cTn id="8" dur="1000" fill="hold"/>
                                        <p:tgtEl>
                                          <p:spTgt spid="304">
                                            <p:bg/>
                                          </p:spTgt>
                                        </p:tgtEl>
                                        <p:attrNameLst>
                                          <p:attrName>ppt_y</p:attrName>
                                        </p:attrNameLst>
                                      </p:cBhvr>
                                      <p:tavLst>
                                        <p:tav tm="0">
                                          <p:val>
                                            <p:strVal val="#ppt_y"/>
                                          </p:val>
                                        </p:tav>
                                        <p:tav tm="100000">
                                          <p:val>
                                            <p:strVal val="#ppt_y"/>
                                          </p:val>
                                        </p:tav>
                                      </p:tavLst>
                                    </p:anim>
                                  </p:childTnLst>
                                </p:cTn>
                              </p:par>
                              <p:par>
                                <p:cTn id="9" presetID="2" presetClass="entr" presetSubtype="2" fill="hold" grpId="1" nodeType="withEffect">
                                  <p:stCondLst>
                                    <p:cond delay="0"/>
                                  </p:stCondLst>
                                  <p:iterate type="lt">
                                    <p:tmAbs val="0"/>
                                  </p:iterate>
                                  <p:childTnLst>
                                    <p:set>
                                      <p:cBhvr>
                                        <p:cTn id="10" fill="hold"/>
                                        <p:tgtEl>
                                          <p:spTgt spid="304">
                                            <p:txEl>
                                              <p:pRg st="0" end="0"/>
                                            </p:txEl>
                                          </p:spTgt>
                                        </p:tgtEl>
                                        <p:attrNameLst>
                                          <p:attrName>style.visibility</p:attrName>
                                        </p:attrNameLst>
                                      </p:cBhvr>
                                      <p:to>
                                        <p:strVal val="visible"/>
                                      </p:to>
                                    </p:set>
                                    <p:anim calcmode="lin" valueType="num">
                                      <p:cBhvr>
                                        <p:cTn id="11" dur="1000" fill="hold"/>
                                        <p:tgtEl>
                                          <p:spTgt spid="304">
                                            <p:txEl>
                                              <p:pRg st="0" end="0"/>
                                            </p:txEl>
                                          </p:spTgt>
                                        </p:tgtEl>
                                        <p:attrNameLst>
                                          <p:attrName>ppt_x</p:attrName>
                                        </p:attrNameLst>
                                      </p:cBhvr>
                                      <p:tavLst>
                                        <p:tav tm="0">
                                          <p:val>
                                            <p:strVal val="1+#ppt_w/2"/>
                                          </p:val>
                                        </p:tav>
                                        <p:tav tm="100000">
                                          <p:val>
                                            <p:strVal val="#ppt_x"/>
                                          </p:val>
                                        </p:tav>
                                      </p:tavLst>
                                    </p:anim>
                                    <p:anim calcmode="lin" valueType="num">
                                      <p:cBhvr>
                                        <p:cTn id="12" dur="1000" fill="hold"/>
                                        <p:tgtEl>
                                          <p:spTgt spid="30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1" nodeType="clickEffect">
                                  <p:stCondLst>
                                    <p:cond delay="0"/>
                                  </p:stCondLst>
                                  <p:iterate type="lt">
                                    <p:tmAbs val="0"/>
                                  </p:iterate>
                                  <p:childTnLst>
                                    <p:set>
                                      <p:cBhvr>
                                        <p:cTn id="16" fill="hold"/>
                                        <p:tgtEl>
                                          <p:spTgt spid="304">
                                            <p:txEl>
                                              <p:pRg st="1" end="1"/>
                                            </p:txEl>
                                          </p:spTgt>
                                        </p:tgtEl>
                                        <p:attrNameLst>
                                          <p:attrName>style.visibility</p:attrName>
                                        </p:attrNameLst>
                                      </p:cBhvr>
                                      <p:to>
                                        <p:strVal val="visible"/>
                                      </p:to>
                                    </p:set>
                                    <p:anim calcmode="lin" valueType="num">
                                      <p:cBhvr>
                                        <p:cTn id="17" dur="1000" fill="hold"/>
                                        <p:tgtEl>
                                          <p:spTgt spid="304">
                                            <p:txEl>
                                              <p:pRg st="1" end="1"/>
                                            </p:txEl>
                                          </p:spTgt>
                                        </p:tgtEl>
                                        <p:attrNameLst>
                                          <p:attrName>ppt_x</p:attrName>
                                        </p:attrNameLst>
                                      </p:cBhvr>
                                      <p:tavLst>
                                        <p:tav tm="0">
                                          <p:val>
                                            <p:strVal val="1+#ppt_w/2"/>
                                          </p:val>
                                        </p:tav>
                                        <p:tav tm="100000">
                                          <p:val>
                                            <p:strVal val="#ppt_x"/>
                                          </p:val>
                                        </p:tav>
                                      </p:tavLst>
                                    </p:anim>
                                    <p:anim calcmode="lin" valueType="num">
                                      <p:cBhvr>
                                        <p:cTn id="18" dur="1000" fill="hold"/>
                                        <p:tgtEl>
                                          <p:spTgt spid="30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1" nodeType="clickEffect">
                                  <p:stCondLst>
                                    <p:cond delay="0"/>
                                  </p:stCondLst>
                                  <p:iterate type="lt">
                                    <p:tmAbs val="0"/>
                                  </p:iterate>
                                  <p:childTnLst>
                                    <p:set>
                                      <p:cBhvr>
                                        <p:cTn id="22" fill="hold"/>
                                        <p:tgtEl>
                                          <p:spTgt spid="304">
                                            <p:txEl>
                                              <p:pRg st="2" end="2"/>
                                            </p:txEl>
                                          </p:spTgt>
                                        </p:tgtEl>
                                        <p:attrNameLst>
                                          <p:attrName>style.visibility</p:attrName>
                                        </p:attrNameLst>
                                      </p:cBhvr>
                                      <p:to>
                                        <p:strVal val="visible"/>
                                      </p:to>
                                    </p:set>
                                    <p:anim calcmode="lin" valueType="num">
                                      <p:cBhvr>
                                        <p:cTn id="23" dur="1000" fill="hold"/>
                                        <p:tgtEl>
                                          <p:spTgt spid="304">
                                            <p:txEl>
                                              <p:pRg st="2" end="2"/>
                                            </p:txEl>
                                          </p:spTgt>
                                        </p:tgtEl>
                                        <p:attrNameLst>
                                          <p:attrName>ppt_x</p:attrName>
                                        </p:attrNameLst>
                                      </p:cBhvr>
                                      <p:tavLst>
                                        <p:tav tm="0">
                                          <p:val>
                                            <p:strVal val="1+#ppt_w/2"/>
                                          </p:val>
                                        </p:tav>
                                        <p:tav tm="100000">
                                          <p:val>
                                            <p:strVal val="#ppt_x"/>
                                          </p:val>
                                        </p:tav>
                                      </p:tavLst>
                                    </p:anim>
                                    <p:anim calcmode="lin" valueType="num">
                                      <p:cBhvr>
                                        <p:cTn id="24" dur="1000" fill="hold"/>
                                        <p:tgtEl>
                                          <p:spTgt spid="30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1" nodeType="clickEffect">
                                  <p:stCondLst>
                                    <p:cond delay="0"/>
                                  </p:stCondLst>
                                  <p:iterate type="lt">
                                    <p:tmAbs val="0"/>
                                  </p:iterate>
                                  <p:childTnLst>
                                    <p:set>
                                      <p:cBhvr>
                                        <p:cTn id="28" fill="hold"/>
                                        <p:tgtEl>
                                          <p:spTgt spid="304">
                                            <p:txEl>
                                              <p:pRg st="3" end="3"/>
                                            </p:txEl>
                                          </p:spTgt>
                                        </p:tgtEl>
                                        <p:attrNameLst>
                                          <p:attrName>style.visibility</p:attrName>
                                        </p:attrNameLst>
                                      </p:cBhvr>
                                      <p:to>
                                        <p:strVal val="visible"/>
                                      </p:to>
                                    </p:set>
                                    <p:anim calcmode="lin" valueType="num">
                                      <p:cBhvr>
                                        <p:cTn id="29" dur="1000" fill="hold"/>
                                        <p:tgtEl>
                                          <p:spTgt spid="304">
                                            <p:txEl>
                                              <p:pRg st="3" end="3"/>
                                            </p:txEl>
                                          </p:spTgt>
                                        </p:tgtEl>
                                        <p:attrNameLst>
                                          <p:attrName>ppt_x</p:attrName>
                                        </p:attrNameLst>
                                      </p:cBhvr>
                                      <p:tavLst>
                                        <p:tav tm="0">
                                          <p:val>
                                            <p:strVal val="1+#ppt_w/2"/>
                                          </p:val>
                                        </p:tav>
                                        <p:tav tm="100000">
                                          <p:val>
                                            <p:strVal val="#ppt_x"/>
                                          </p:val>
                                        </p:tav>
                                      </p:tavLst>
                                    </p:anim>
                                    <p:anim calcmode="lin" valueType="num">
                                      <p:cBhvr>
                                        <p:cTn id="30" dur="1000" fill="hold"/>
                                        <p:tgtEl>
                                          <p:spTgt spid="30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2" fill="hold" grpId="1" nodeType="clickEffect">
                                  <p:stCondLst>
                                    <p:cond delay="0"/>
                                  </p:stCondLst>
                                  <p:iterate type="lt">
                                    <p:tmAbs val="0"/>
                                  </p:iterate>
                                  <p:childTnLst>
                                    <p:set>
                                      <p:cBhvr>
                                        <p:cTn id="34" fill="hold"/>
                                        <p:tgtEl>
                                          <p:spTgt spid="304">
                                            <p:txEl>
                                              <p:pRg st="4" end="4"/>
                                            </p:txEl>
                                          </p:spTgt>
                                        </p:tgtEl>
                                        <p:attrNameLst>
                                          <p:attrName>style.visibility</p:attrName>
                                        </p:attrNameLst>
                                      </p:cBhvr>
                                      <p:to>
                                        <p:strVal val="visible"/>
                                      </p:to>
                                    </p:set>
                                    <p:anim calcmode="lin" valueType="num">
                                      <p:cBhvr>
                                        <p:cTn id="35" dur="1000" fill="hold"/>
                                        <p:tgtEl>
                                          <p:spTgt spid="304">
                                            <p:txEl>
                                              <p:pRg st="4" end="4"/>
                                            </p:txEl>
                                          </p:spTgt>
                                        </p:tgtEl>
                                        <p:attrNameLst>
                                          <p:attrName>ppt_x</p:attrName>
                                        </p:attrNameLst>
                                      </p:cBhvr>
                                      <p:tavLst>
                                        <p:tav tm="0">
                                          <p:val>
                                            <p:strVal val="1+#ppt_w/2"/>
                                          </p:val>
                                        </p:tav>
                                        <p:tav tm="100000">
                                          <p:val>
                                            <p:strVal val="#ppt_x"/>
                                          </p:val>
                                        </p:tav>
                                      </p:tavLst>
                                    </p:anim>
                                    <p:anim calcmode="lin" valueType="num">
                                      <p:cBhvr>
                                        <p:cTn id="36" dur="1000" fill="hold"/>
                                        <p:tgtEl>
                                          <p:spTgt spid="304">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grpId="2" nodeType="clickEffect">
                                  <p:stCondLst>
                                    <p:cond delay="0"/>
                                  </p:stCondLst>
                                  <p:iterate type="lt">
                                    <p:tmAbs val="0"/>
                                  </p:iterate>
                                  <p:childTnLst>
                                    <p:set>
                                      <p:cBhvr>
                                        <p:cTn id="40" fill="hold"/>
                                        <p:tgtEl>
                                          <p:spTgt spid="305"/>
                                        </p:tgtEl>
                                        <p:attrNameLst>
                                          <p:attrName>style.visibility</p:attrName>
                                        </p:attrNameLst>
                                      </p:cBhvr>
                                      <p:to>
                                        <p:strVal val="visible"/>
                                      </p:to>
                                    </p:set>
                                    <p:anim calcmode="lin" valueType="num">
                                      <p:cBhvr>
                                        <p:cTn id="41" dur="1000" fill="hold"/>
                                        <p:tgtEl>
                                          <p:spTgt spid="305"/>
                                        </p:tgtEl>
                                        <p:attrNameLst>
                                          <p:attrName>ppt_x</p:attrName>
                                        </p:attrNameLst>
                                      </p:cBhvr>
                                      <p:tavLst>
                                        <p:tav tm="0">
                                          <p:val>
                                            <p:strVal val="0-#ppt_w/2"/>
                                          </p:val>
                                        </p:tav>
                                        <p:tav tm="100000">
                                          <p:val>
                                            <p:strVal val="#ppt_x"/>
                                          </p:val>
                                        </p:tav>
                                      </p:tavLst>
                                    </p:anim>
                                    <p:anim calcmode="lin" valueType="num">
                                      <p:cBhvr>
                                        <p:cTn id="42" dur="1000" fill="hold"/>
                                        <p:tgtEl>
                                          <p:spTgt spid="30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4" grpId="1" build="p" bldLvl="5" animBg="1" advAuto="0"/>
      <p:bldP spid="305" grpId="2"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 name="General System Theory Allgemeine Systemtheorie"/>
          <p:cNvSpPr txBox="1">
            <a:spLocks noGrp="1"/>
          </p:cNvSpPr>
          <p:nvPr>
            <p:ph type="title"/>
          </p:nvPr>
        </p:nvSpPr>
        <p:spPr>
          <a:xfrm>
            <a:off x="685800" y="139700"/>
            <a:ext cx="7772400" cy="1346200"/>
          </a:xfrm>
          <a:prstGeom prst="rect">
            <a:avLst/>
          </a:prstGeom>
        </p:spPr>
        <p:txBody>
          <a:bodyPr/>
          <a:lstStyle/>
          <a:p>
            <a:pPr>
              <a:lnSpc>
                <a:spcPct val="70000"/>
              </a:lnSpc>
            </a:pPr>
            <a:r>
              <a:rPr dirty="0"/>
              <a:t>General System Theory</a:t>
            </a:r>
            <a:br>
              <a:rPr dirty="0">
                <a:latin typeface="ＭＳ Ｐゴシック"/>
                <a:ea typeface="ＭＳ Ｐゴシック"/>
                <a:cs typeface="ＭＳ Ｐゴシック"/>
                <a:sym typeface="ＭＳ Ｐゴシック"/>
              </a:rPr>
            </a:br>
            <a:r>
              <a:rPr sz="3600" dirty="0"/>
              <a:t>Allgemeine </a:t>
            </a:r>
            <a:r>
              <a:rPr sz="3600" dirty="0" err="1"/>
              <a:t>Systemtheorie</a:t>
            </a:r>
            <a:endParaRPr sz="3600" dirty="0"/>
          </a:p>
        </p:txBody>
      </p:sp>
      <p:sp>
        <p:nvSpPr>
          <p:cNvPr id="308" name="What it is:…"/>
          <p:cNvSpPr txBox="1">
            <a:spLocks noGrp="1"/>
          </p:cNvSpPr>
          <p:nvPr>
            <p:ph type="body" idx="1"/>
          </p:nvPr>
        </p:nvSpPr>
        <p:spPr>
          <a:xfrm>
            <a:off x="342900" y="1689100"/>
            <a:ext cx="8458200" cy="5003800"/>
          </a:xfrm>
          <a:prstGeom prst="rect">
            <a:avLst/>
          </a:prstGeom>
        </p:spPr>
        <p:txBody>
          <a:bodyPr/>
          <a:lstStyle/>
          <a:p>
            <a:pPr>
              <a:buClr>
                <a:srgbClr val="FEF048"/>
              </a:buClr>
              <a:buFont typeface="Papyrus"/>
            </a:pPr>
            <a:r>
              <a:rPr dirty="0"/>
              <a:t>What it is:	</a:t>
            </a:r>
          </a:p>
          <a:p>
            <a:pPr lvl="1">
              <a:buClr>
                <a:srgbClr val="FEF048"/>
              </a:buClr>
              <a:buFont typeface="Papyrus"/>
            </a:pPr>
            <a:r>
              <a:rPr dirty="0"/>
              <a:t>“A theory, not of systems of a more or less special kind, but of universal principles applying to systems in general”  </a:t>
            </a:r>
          </a:p>
          <a:p>
            <a:pPr lvl="4">
              <a:spcBef>
                <a:spcPts val="2500"/>
              </a:spcBef>
              <a:buClr>
                <a:srgbClr val="FEF048"/>
              </a:buClr>
              <a:buFont typeface="Papyrus"/>
            </a:pPr>
            <a:r>
              <a:rPr dirty="0"/>
              <a:t>Von Bertalanffy, 1968</a:t>
            </a:r>
            <a:endParaRPr lang="en-US" dirty="0"/>
          </a:p>
          <a:p>
            <a:pPr lvl="4">
              <a:spcBef>
                <a:spcPts val="2500"/>
              </a:spcBef>
              <a:buClr>
                <a:srgbClr val="FEF048"/>
              </a:buClr>
              <a:buFont typeface="Papyrus"/>
            </a:pPr>
            <a:endParaRPr dirty="0"/>
          </a:p>
          <a:p>
            <a:pPr lvl="1">
              <a:buClr>
                <a:srgbClr val="FEF048"/>
              </a:buClr>
              <a:buFont typeface="Papyrus"/>
            </a:pPr>
            <a:r>
              <a:rPr dirty="0"/>
              <a:t>The point is that there is a kind of theory known as system theory, and there is a general form of this theory: </a:t>
            </a:r>
            <a:r>
              <a:rPr u="sng" dirty="0"/>
              <a:t>general</a:t>
            </a:r>
            <a:r>
              <a:rPr dirty="0"/>
              <a:t> system theory</a:t>
            </a:r>
          </a:p>
        </p:txBody>
      </p:sp>
    </p:spTree>
  </p:cSld>
  <p:clrMapOvr>
    <a:masterClrMapping/>
  </p:clrMapOvr>
  <mc:AlternateContent xmlns:mc="http://schemas.openxmlformats.org/markup-compatibility/2006" xmlns:p14="http://schemas.microsoft.com/office/powerpoint/2010/main">
    <mc:Choice Requires="p14">
      <p:transition spd="slow">
        <p14:prism dir="u"/>
      </p:transition>
    </mc:Choice>
    <mc:Fallback xmlns:a14="http://schemas.microsoft.com/office/drawing/2010/main" xmlns:m="http://schemas.openxmlformats.org/officeDocument/2006/math"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1" nodeType="clickEffect">
                                  <p:stCondLst>
                                    <p:cond delay="0"/>
                                  </p:stCondLst>
                                  <p:iterate>
                                    <p:tmAbs val="0"/>
                                  </p:iterate>
                                  <p:childTnLst>
                                    <p:set>
                                      <p:cBhvr>
                                        <p:cTn id="6" fill="hold"/>
                                        <p:tgtEl>
                                          <p:spTgt spid="308">
                                            <p:bg/>
                                          </p:spTgt>
                                        </p:tgtEl>
                                        <p:attrNameLst>
                                          <p:attrName>style.visibility</p:attrName>
                                        </p:attrNameLst>
                                      </p:cBhvr>
                                      <p:to>
                                        <p:strVal val="visible"/>
                                      </p:to>
                                    </p:set>
                                    <p:anim calcmode="lin" valueType="num">
                                      <p:cBhvr>
                                        <p:cTn id="7" dur="500" fill="hold"/>
                                        <p:tgtEl>
                                          <p:spTgt spid="308">
                                            <p:bg/>
                                          </p:spTgt>
                                        </p:tgtEl>
                                        <p:attrNameLst>
                                          <p:attrName>ppt_x</p:attrName>
                                        </p:attrNameLst>
                                      </p:cBhvr>
                                      <p:tavLst>
                                        <p:tav tm="0">
                                          <p:val>
                                            <p:strVal val="0-#ppt_w/2"/>
                                          </p:val>
                                        </p:tav>
                                        <p:tav tm="100000">
                                          <p:val>
                                            <p:strVal val="#ppt_x"/>
                                          </p:val>
                                        </p:tav>
                                      </p:tavLst>
                                    </p:anim>
                                    <p:anim calcmode="lin" valueType="num">
                                      <p:cBhvr>
                                        <p:cTn id="8" dur="500" fill="hold"/>
                                        <p:tgtEl>
                                          <p:spTgt spid="308">
                                            <p:bg/>
                                          </p:spTgt>
                                        </p:tgtEl>
                                        <p:attrNameLst>
                                          <p:attrName>ppt_y</p:attrName>
                                        </p:attrNameLst>
                                      </p:cBhvr>
                                      <p:tavLst>
                                        <p:tav tm="0">
                                          <p:val>
                                            <p:strVal val="#ppt_y"/>
                                          </p:val>
                                        </p:tav>
                                        <p:tav tm="100000">
                                          <p:val>
                                            <p:strVal val="#ppt_y"/>
                                          </p:val>
                                        </p:tav>
                                      </p:tavLst>
                                    </p:anim>
                                  </p:childTnLst>
                                </p:cTn>
                              </p:par>
                              <p:par>
                                <p:cTn id="9" presetID="2" presetClass="entr" presetSubtype="8" fill="hold" grpId="1" nodeType="withEffect">
                                  <p:stCondLst>
                                    <p:cond delay="0"/>
                                  </p:stCondLst>
                                  <p:iterate>
                                    <p:tmAbs val="0"/>
                                  </p:iterate>
                                  <p:childTnLst>
                                    <p:set>
                                      <p:cBhvr>
                                        <p:cTn id="10" fill="hold"/>
                                        <p:tgtEl>
                                          <p:spTgt spid="308">
                                            <p:txEl>
                                              <p:pRg st="0" end="0"/>
                                            </p:txEl>
                                          </p:spTgt>
                                        </p:tgtEl>
                                        <p:attrNameLst>
                                          <p:attrName>style.visibility</p:attrName>
                                        </p:attrNameLst>
                                      </p:cBhvr>
                                      <p:to>
                                        <p:strVal val="visible"/>
                                      </p:to>
                                    </p:set>
                                    <p:anim calcmode="lin" valueType="num">
                                      <p:cBhvr>
                                        <p:cTn id="11" dur="500" fill="hold"/>
                                        <p:tgtEl>
                                          <p:spTgt spid="308">
                                            <p:txEl>
                                              <p:pRg st="0" end="0"/>
                                            </p:txEl>
                                          </p:spTgt>
                                        </p:tgtEl>
                                        <p:attrNameLst>
                                          <p:attrName>ppt_x</p:attrName>
                                        </p:attrNameLst>
                                      </p:cBhvr>
                                      <p:tavLst>
                                        <p:tav tm="0">
                                          <p:val>
                                            <p:strVal val="0-#ppt_w/2"/>
                                          </p:val>
                                        </p:tav>
                                        <p:tav tm="100000">
                                          <p:val>
                                            <p:strVal val="#ppt_x"/>
                                          </p:val>
                                        </p:tav>
                                      </p:tavLst>
                                    </p:anim>
                                    <p:anim calcmode="lin" valueType="num">
                                      <p:cBhvr>
                                        <p:cTn id="12" dur="500" fill="hold"/>
                                        <p:tgtEl>
                                          <p:spTgt spid="30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1" nodeType="clickEffect">
                                  <p:stCondLst>
                                    <p:cond delay="0"/>
                                  </p:stCondLst>
                                  <p:iterate>
                                    <p:tmAbs val="0"/>
                                  </p:iterate>
                                  <p:childTnLst>
                                    <p:set>
                                      <p:cBhvr>
                                        <p:cTn id="16" fill="hold"/>
                                        <p:tgtEl>
                                          <p:spTgt spid="308">
                                            <p:txEl>
                                              <p:pRg st="1" end="1"/>
                                            </p:txEl>
                                          </p:spTgt>
                                        </p:tgtEl>
                                        <p:attrNameLst>
                                          <p:attrName>style.visibility</p:attrName>
                                        </p:attrNameLst>
                                      </p:cBhvr>
                                      <p:to>
                                        <p:strVal val="visible"/>
                                      </p:to>
                                    </p:set>
                                    <p:anim calcmode="lin" valueType="num">
                                      <p:cBhvr>
                                        <p:cTn id="17" dur="500" fill="hold"/>
                                        <p:tgtEl>
                                          <p:spTgt spid="308">
                                            <p:txEl>
                                              <p:pRg st="1" end="1"/>
                                            </p:txEl>
                                          </p:spTgt>
                                        </p:tgtEl>
                                        <p:attrNameLst>
                                          <p:attrName>ppt_x</p:attrName>
                                        </p:attrNameLst>
                                      </p:cBhvr>
                                      <p:tavLst>
                                        <p:tav tm="0">
                                          <p:val>
                                            <p:strVal val="0-#ppt_w/2"/>
                                          </p:val>
                                        </p:tav>
                                        <p:tav tm="100000">
                                          <p:val>
                                            <p:strVal val="#ppt_x"/>
                                          </p:val>
                                        </p:tav>
                                      </p:tavLst>
                                    </p:anim>
                                    <p:anim calcmode="lin" valueType="num">
                                      <p:cBhvr>
                                        <p:cTn id="18" dur="500" fill="hold"/>
                                        <p:tgtEl>
                                          <p:spTgt spid="308">
                                            <p:txEl>
                                              <p:pRg st="1" end="1"/>
                                            </p:txEl>
                                          </p:spTgt>
                                        </p:tgtEl>
                                        <p:attrNameLst>
                                          <p:attrName>ppt_y</p:attrName>
                                        </p:attrNameLst>
                                      </p:cBhvr>
                                      <p:tavLst>
                                        <p:tav tm="0">
                                          <p:val>
                                            <p:strVal val="#ppt_y"/>
                                          </p:val>
                                        </p:tav>
                                        <p:tav tm="100000">
                                          <p:val>
                                            <p:strVal val="#ppt_y"/>
                                          </p:val>
                                        </p:tav>
                                      </p:tavLst>
                                    </p:anim>
                                  </p:childTnLst>
                                </p:cTn>
                              </p:par>
                            </p:childTnLst>
                          </p:cTn>
                        </p:par>
                        <p:par>
                          <p:cTn id="19" fill="hold">
                            <p:stCondLst>
                              <p:cond delay="500"/>
                            </p:stCondLst>
                            <p:childTnLst>
                              <p:par>
                                <p:cTn id="20" presetID="2" presetClass="entr" presetSubtype="8" fill="hold" grpId="1" nodeType="afterEffect">
                                  <p:stCondLst>
                                    <p:cond delay="0"/>
                                  </p:stCondLst>
                                  <p:iterate>
                                    <p:tmAbs val="0"/>
                                  </p:iterate>
                                  <p:childTnLst>
                                    <p:set>
                                      <p:cBhvr>
                                        <p:cTn id="21" fill="hold"/>
                                        <p:tgtEl>
                                          <p:spTgt spid="308">
                                            <p:txEl>
                                              <p:pRg st="2" end="2"/>
                                            </p:txEl>
                                          </p:spTgt>
                                        </p:tgtEl>
                                        <p:attrNameLst>
                                          <p:attrName>style.visibility</p:attrName>
                                        </p:attrNameLst>
                                      </p:cBhvr>
                                      <p:to>
                                        <p:strVal val="visible"/>
                                      </p:to>
                                    </p:set>
                                    <p:anim calcmode="lin" valueType="num">
                                      <p:cBhvr>
                                        <p:cTn id="22" dur="500" fill="hold"/>
                                        <p:tgtEl>
                                          <p:spTgt spid="308">
                                            <p:txEl>
                                              <p:pRg st="2" end="2"/>
                                            </p:txEl>
                                          </p:spTgt>
                                        </p:tgtEl>
                                        <p:attrNameLst>
                                          <p:attrName>ppt_x</p:attrName>
                                        </p:attrNameLst>
                                      </p:cBhvr>
                                      <p:tavLst>
                                        <p:tav tm="0">
                                          <p:val>
                                            <p:strVal val="0-#ppt_w/2"/>
                                          </p:val>
                                        </p:tav>
                                        <p:tav tm="100000">
                                          <p:val>
                                            <p:strVal val="#ppt_x"/>
                                          </p:val>
                                        </p:tav>
                                      </p:tavLst>
                                    </p:anim>
                                    <p:anim calcmode="lin" valueType="num">
                                      <p:cBhvr>
                                        <p:cTn id="23" dur="500" fill="hold"/>
                                        <p:tgtEl>
                                          <p:spTgt spid="30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8" fill="hold" grpId="1" nodeType="clickEffect">
                                  <p:stCondLst>
                                    <p:cond delay="0"/>
                                  </p:stCondLst>
                                  <p:iterate>
                                    <p:tmAbs val="0"/>
                                  </p:iterate>
                                  <p:childTnLst>
                                    <p:set>
                                      <p:cBhvr>
                                        <p:cTn id="27" fill="hold"/>
                                        <p:tgtEl>
                                          <p:spTgt spid="308">
                                            <p:txEl>
                                              <p:pRg st="4" end="4"/>
                                            </p:txEl>
                                          </p:spTgt>
                                        </p:tgtEl>
                                        <p:attrNameLst>
                                          <p:attrName>style.visibility</p:attrName>
                                        </p:attrNameLst>
                                      </p:cBhvr>
                                      <p:to>
                                        <p:strVal val="visible"/>
                                      </p:to>
                                    </p:set>
                                    <p:anim calcmode="lin" valueType="num">
                                      <p:cBhvr>
                                        <p:cTn id="28" dur="500" fill="hold"/>
                                        <p:tgtEl>
                                          <p:spTgt spid="308">
                                            <p:txEl>
                                              <p:pRg st="4" end="4"/>
                                            </p:txEl>
                                          </p:spTgt>
                                        </p:tgtEl>
                                        <p:attrNameLst>
                                          <p:attrName>ppt_x</p:attrName>
                                        </p:attrNameLst>
                                      </p:cBhvr>
                                      <p:tavLst>
                                        <p:tav tm="0">
                                          <p:val>
                                            <p:strVal val="0-#ppt_w/2"/>
                                          </p:val>
                                        </p:tav>
                                        <p:tav tm="100000">
                                          <p:val>
                                            <p:strVal val="#ppt_x"/>
                                          </p:val>
                                        </p:tav>
                                      </p:tavLst>
                                    </p:anim>
                                    <p:anim calcmode="lin" valueType="num">
                                      <p:cBhvr>
                                        <p:cTn id="29" dur="500" fill="hold"/>
                                        <p:tgtEl>
                                          <p:spTgt spid="308">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 grpId="1" build="p" bldLvl="5"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 name="General System Theory"/>
          <p:cNvSpPr txBox="1">
            <a:spLocks noGrp="1"/>
          </p:cNvSpPr>
          <p:nvPr>
            <p:ph type="title"/>
          </p:nvPr>
        </p:nvSpPr>
        <p:spPr>
          <a:xfrm>
            <a:off x="685800" y="0"/>
            <a:ext cx="7772400" cy="1485900"/>
          </a:xfrm>
          <a:prstGeom prst="rect">
            <a:avLst/>
          </a:prstGeom>
        </p:spPr>
        <p:txBody>
          <a:bodyPr/>
          <a:lstStyle/>
          <a:p>
            <a:r>
              <a:t>General System Theory</a:t>
            </a:r>
          </a:p>
        </p:txBody>
      </p:sp>
      <p:sp>
        <p:nvSpPr>
          <p:cNvPr id="311" name="What it is not:…"/>
          <p:cNvSpPr txBox="1">
            <a:spLocks noGrp="1"/>
          </p:cNvSpPr>
          <p:nvPr>
            <p:ph type="body" idx="1"/>
          </p:nvPr>
        </p:nvSpPr>
        <p:spPr>
          <a:xfrm>
            <a:off x="253249" y="2007471"/>
            <a:ext cx="8626389" cy="3863821"/>
          </a:xfrm>
          <a:prstGeom prst="rect">
            <a:avLst/>
          </a:prstGeom>
        </p:spPr>
        <p:txBody>
          <a:bodyPr/>
          <a:lstStyle/>
          <a:p>
            <a:pPr>
              <a:buClr>
                <a:srgbClr val="FEF048"/>
              </a:buClr>
              <a:buFont typeface="Papyrus"/>
            </a:pPr>
            <a:r>
              <a:t>What it is not:</a:t>
            </a:r>
          </a:p>
          <a:p>
            <a:pPr lvl="1">
              <a:buClr>
                <a:srgbClr val="FEF048"/>
              </a:buClr>
              <a:buFont typeface="Papyrus"/>
            </a:pPr>
            <a:r>
              <a:t>A theory that relates to several entities called systems</a:t>
            </a:r>
          </a:p>
          <a:p>
            <a:pPr lvl="1">
              <a:buClr>
                <a:srgbClr val="FEF048"/>
              </a:buClr>
              <a:buFont typeface="Papyrus"/>
            </a:pPr>
            <a:r>
              <a:t>A theory of an entity called a general system</a:t>
            </a:r>
          </a:p>
          <a:p>
            <a:pPr lvl="2">
              <a:spcBef>
                <a:spcPts val="800"/>
              </a:spcBef>
              <a:buClr>
                <a:srgbClr val="FEF048"/>
              </a:buClr>
              <a:buFont typeface="Papyrus"/>
              <a:defRPr sz="2800"/>
            </a:pPr>
            <a:r>
              <a:t>Theorie der algemeinene Systeme</a:t>
            </a:r>
          </a:p>
          <a:p>
            <a:pPr lvl="3">
              <a:spcBef>
                <a:spcPts val="800"/>
              </a:spcBef>
              <a:buClr>
                <a:srgbClr val="FEF048"/>
              </a:buClr>
              <a:buFont typeface="Papyrus"/>
              <a:defRPr sz="2800"/>
            </a:pPr>
            <a:r>
              <a:t> General Systems Theory</a:t>
            </a:r>
          </a:p>
        </p:txBody>
      </p:sp>
    </p:spTree>
  </p:cSld>
  <p:clrMapOvr>
    <a:masterClrMapping/>
  </p:clrMapOvr>
  <mc:AlternateContent xmlns:mc="http://schemas.openxmlformats.org/markup-compatibility/2006" xmlns:p14="http://schemas.microsoft.com/office/powerpoint/2010/main">
    <mc:Choice Requires="p14">
      <p:transition spd="med" p14:dur="600">
        <p14:prism dir="u"/>
      </p:transition>
    </mc:Choice>
    <mc:Fallback xmlns:a14="http://schemas.microsoft.com/office/drawing/2010/main" xmlns:m="http://schemas.openxmlformats.org/officeDocument/2006/math" xmlns="">
      <p:transition spd="fast">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2" fill="hold" grpId="1" nodeType="clickEffect">
                                  <p:stCondLst>
                                    <p:cond delay="0"/>
                                  </p:stCondLst>
                                  <p:iterate>
                                    <p:tmAbs val="0"/>
                                  </p:iterate>
                                  <p:childTnLst>
                                    <p:set>
                                      <p:cBhvr>
                                        <p:cTn id="6" fill="hold"/>
                                        <p:tgtEl>
                                          <p:spTgt spid="311">
                                            <p:bg/>
                                          </p:spTgt>
                                        </p:tgtEl>
                                        <p:attrNameLst>
                                          <p:attrName>style.visibility</p:attrName>
                                        </p:attrNameLst>
                                      </p:cBhvr>
                                      <p:to>
                                        <p:strVal val="visible"/>
                                      </p:to>
                                    </p:set>
                                    <p:anim calcmode="lin" valueType="num">
                                      <p:cBhvr>
                                        <p:cTn id="7" dur="500" fill="hold"/>
                                        <p:tgtEl>
                                          <p:spTgt spid="311">
                                            <p:bg/>
                                          </p:spTgt>
                                        </p:tgtEl>
                                        <p:attrNameLst>
                                          <p:attrName>ppt_x</p:attrName>
                                        </p:attrNameLst>
                                      </p:cBhvr>
                                      <p:tavLst>
                                        <p:tav tm="0">
                                          <p:val>
                                            <p:strVal val="1+#ppt_w/2"/>
                                          </p:val>
                                        </p:tav>
                                        <p:tav tm="100000">
                                          <p:val>
                                            <p:strVal val="#ppt_x"/>
                                          </p:val>
                                        </p:tav>
                                      </p:tavLst>
                                    </p:anim>
                                    <p:anim calcmode="lin" valueType="num">
                                      <p:cBhvr>
                                        <p:cTn id="8" dur="500" fill="hold"/>
                                        <p:tgtEl>
                                          <p:spTgt spid="311">
                                            <p:bg/>
                                          </p:spTgt>
                                        </p:tgtEl>
                                        <p:attrNameLst>
                                          <p:attrName>ppt_y</p:attrName>
                                        </p:attrNameLst>
                                      </p:cBhvr>
                                      <p:tavLst>
                                        <p:tav tm="0">
                                          <p:val>
                                            <p:strVal val="#ppt_y"/>
                                          </p:val>
                                        </p:tav>
                                        <p:tav tm="100000">
                                          <p:val>
                                            <p:strVal val="#ppt_y"/>
                                          </p:val>
                                        </p:tav>
                                      </p:tavLst>
                                    </p:anim>
                                  </p:childTnLst>
                                </p:cTn>
                              </p:par>
                              <p:par>
                                <p:cTn id="9" presetID="2" presetClass="entr" presetSubtype="2" fill="hold" grpId="1" nodeType="withEffect">
                                  <p:stCondLst>
                                    <p:cond delay="0"/>
                                  </p:stCondLst>
                                  <p:iterate>
                                    <p:tmAbs val="0"/>
                                  </p:iterate>
                                  <p:childTnLst>
                                    <p:set>
                                      <p:cBhvr>
                                        <p:cTn id="10" fill="hold"/>
                                        <p:tgtEl>
                                          <p:spTgt spid="311">
                                            <p:txEl>
                                              <p:pRg st="0" end="0"/>
                                            </p:txEl>
                                          </p:spTgt>
                                        </p:tgtEl>
                                        <p:attrNameLst>
                                          <p:attrName>style.visibility</p:attrName>
                                        </p:attrNameLst>
                                      </p:cBhvr>
                                      <p:to>
                                        <p:strVal val="visible"/>
                                      </p:to>
                                    </p:set>
                                    <p:anim calcmode="lin" valueType="num">
                                      <p:cBhvr>
                                        <p:cTn id="11" dur="500" fill="hold"/>
                                        <p:tgtEl>
                                          <p:spTgt spid="311">
                                            <p:txEl>
                                              <p:pRg st="0" end="0"/>
                                            </p:txEl>
                                          </p:spTgt>
                                        </p:tgtEl>
                                        <p:attrNameLst>
                                          <p:attrName>ppt_x</p:attrName>
                                        </p:attrNameLst>
                                      </p:cBhvr>
                                      <p:tavLst>
                                        <p:tav tm="0">
                                          <p:val>
                                            <p:strVal val="1+#ppt_w/2"/>
                                          </p:val>
                                        </p:tav>
                                        <p:tav tm="100000">
                                          <p:val>
                                            <p:strVal val="#ppt_x"/>
                                          </p:val>
                                        </p:tav>
                                      </p:tavLst>
                                    </p:anim>
                                    <p:anim calcmode="lin" valueType="num">
                                      <p:cBhvr>
                                        <p:cTn id="12" dur="500" fill="hold"/>
                                        <p:tgtEl>
                                          <p:spTgt spid="31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1" nodeType="clickEffect">
                                  <p:stCondLst>
                                    <p:cond delay="0"/>
                                  </p:stCondLst>
                                  <p:iterate>
                                    <p:tmAbs val="0"/>
                                  </p:iterate>
                                  <p:childTnLst>
                                    <p:set>
                                      <p:cBhvr>
                                        <p:cTn id="16" fill="hold"/>
                                        <p:tgtEl>
                                          <p:spTgt spid="311">
                                            <p:txEl>
                                              <p:pRg st="1" end="1"/>
                                            </p:txEl>
                                          </p:spTgt>
                                        </p:tgtEl>
                                        <p:attrNameLst>
                                          <p:attrName>style.visibility</p:attrName>
                                        </p:attrNameLst>
                                      </p:cBhvr>
                                      <p:to>
                                        <p:strVal val="visible"/>
                                      </p:to>
                                    </p:set>
                                    <p:anim calcmode="lin" valueType="num">
                                      <p:cBhvr>
                                        <p:cTn id="17" dur="500" fill="hold"/>
                                        <p:tgtEl>
                                          <p:spTgt spid="311">
                                            <p:txEl>
                                              <p:pRg st="1" end="1"/>
                                            </p:txEl>
                                          </p:spTgt>
                                        </p:tgtEl>
                                        <p:attrNameLst>
                                          <p:attrName>ppt_x</p:attrName>
                                        </p:attrNameLst>
                                      </p:cBhvr>
                                      <p:tavLst>
                                        <p:tav tm="0">
                                          <p:val>
                                            <p:strVal val="1+#ppt_w/2"/>
                                          </p:val>
                                        </p:tav>
                                        <p:tav tm="100000">
                                          <p:val>
                                            <p:strVal val="#ppt_x"/>
                                          </p:val>
                                        </p:tav>
                                      </p:tavLst>
                                    </p:anim>
                                    <p:anim calcmode="lin" valueType="num">
                                      <p:cBhvr>
                                        <p:cTn id="18" dur="500" fill="hold"/>
                                        <p:tgtEl>
                                          <p:spTgt spid="31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1" nodeType="clickEffect">
                                  <p:stCondLst>
                                    <p:cond delay="0"/>
                                  </p:stCondLst>
                                  <p:iterate>
                                    <p:tmAbs val="0"/>
                                  </p:iterate>
                                  <p:childTnLst>
                                    <p:set>
                                      <p:cBhvr>
                                        <p:cTn id="22" fill="hold"/>
                                        <p:tgtEl>
                                          <p:spTgt spid="311">
                                            <p:txEl>
                                              <p:pRg st="2" end="2"/>
                                            </p:txEl>
                                          </p:spTgt>
                                        </p:tgtEl>
                                        <p:attrNameLst>
                                          <p:attrName>style.visibility</p:attrName>
                                        </p:attrNameLst>
                                      </p:cBhvr>
                                      <p:to>
                                        <p:strVal val="visible"/>
                                      </p:to>
                                    </p:set>
                                    <p:anim calcmode="lin" valueType="num">
                                      <p:cBhvr>
                                        <p:cTn id="23" dur="500" fill="hold"/>
                                        <p:tgtEl>
                                          <p:spTgt spid="311">
                                            <p:txEl>
                                              <p:pRg st="2" end="2"/>
                                            </p:txEl>
                                          </p:spTgt>
                                        </p:tgtEl>
                                        <p:attrNameLst>
                                          <p:attrName>ppt_x</p:attrName>
                                        </p:attrNameLst>
                                      </p:cBhvr>
                                      <p:tavLst>
                                        <p:tav tm="0">
                                          <p:val>
                                            <p:strVal val="1+#ppt_w/2"/>
                                          </p:val>
                                        </p:tav>
                                        <p:tav tm="100000">
                                          <p:val>
                                            <p:strVal val="#ppt_x"/>
                                          </p:val>
                                        </p:tav>
                                      </p:tavLst>
                                    </p:anim>
                                    <p:anim calcmode="lin" valueType="num">
                                      <p:cBhvr>
                                        <p:cTn id="24" dur="500" fill="hold"/>
                                        <p:tgtEl>
                                          <p:spTgt spid="31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1" nodeType="clickEffect">
                                  <p:stCondLst>
                                    <p:cond delay="0"/>
                                  </p:stCondLst>
                                  <p:iterate>
                                    <p:tmAbs val="0"/>
                                  </p:iterate>
                                  <p:childTnLst>
                                    <p:set>
                                      <p:cBhvr>
                                        <p:cTn id="28" fill="hold"/>
                                        <p:tgtEl>
                                          <p:spTgt spid="311">
                                            <p:txEl>
                                              <p:pRg st="3" end="3"/>
                                            </p:txEl>
                                          </p:spTgt>
                                        </p:tgtEl>
                                        <p:attrNameLst>
                                          <p:attrName>style.visibility</p:attrName>
                                        </p:attrNameLst>
                                      </p:cBhvr>
                                      <p:to>
                                        <p:strVal val="visible"/>
                                      </p:to>
                                    </p:set>
                                    <p:anim calcmode="lin" valueType="num">
                                      <p:cBhvr>
                                        <p:cTn id="29" dur="500" fill="hold"/>
                                        <p:tgtEl>
                                          <p:spTgt spid="311">
                                            <p:txEl>
                                              <p:pRg st="3" end="3"/>
                                            </p:txEl>
                                          </p:spTgt>
                                        </p:tgtEl>
                                        <p:attrNameLst>
                                          <p:attrName>ppt_x</p:attrName>
                                        </p:attrNameLst>
                                      </p:cBhvr>
                                      <p:tavLst>
                                        <p:tav tm="0">
                                          <p:val>
                                            <p:strVal val="1+#ppt_w/2"/>
                                          </p:val>
                                        </p:tav>
                                        <p:tav tm="100000">
                                          <p:val>
                                            <p:strVal val="#ppt_x"/>
                                          </p:val>
                                        </p:tav>
                                      </p:tavLst>
                                    </p:anim>
                                    <p:anim calcmode="lin" valueType="num">
                                      <p:cBhvr>
                                        <p:cTn id="30" dur="500" fill="hold"/>
                                        <p:tgtEl>
                                          <p:spTgt spid="31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2" fill="hold" grpId="1" nodeType="clickEffect">
                                  <p:stCondLst>
                                    <p:cond delay="0"/>
                                  </p:stCondLst>
                                  <p:iterate>
                                    <p:tmAbs val="0"/>
                                  </p:iterate>
                                  <p:childTnLst>
                                    <p:set>
                                      <p:cBhvr>
                                        <p:cTn id="34" fill="hold"/>
                                        <p:tgtEl>
                                          <p:spTgt spid="311">
                                            <p:txEl>
                                              <p:pRg st="4" end="4"/>
                                            </p:txEl>
                                          </p:spTgt>
                                        </p:tgtEl>
                                        <p:attrNameLst>
                                          <p:attrName>style.visibility</p:attrName>
                                        </p:attrNameLst>
                                      </p:cBhvr>
                                      <p:to>
                                        <p:strVal val="visible"/>
                                      </p:to>
                                    </p:set>
                                    <p:anim calcmode="lin" valueType="num">
                                      <p:cBhvr>
                                        <p:cTn id="35" dur="500" fill="hold"/>
                                        <p:tgtEl>
                                          <p:spTgt spid="311">
                                            <p:txEl>
                                              <p:pRg st="4" end="4"/>
                                            </p:txEl>
                                          </p:spTgt>
                                        </p:tgtEl>
                                        <p:attrNameLst>
                                          <p:attrName>ppt_x</p:attrName>
                                        </p:attrNameLst>
                                      </p:cBhvr>
                                      <p:tavLst>
                                        <p:tav tm="0">
                                          <p:val>
                                            <p:strVal val="1+#ppt_w/2"/>
                                          </p:val>
                                        </p:tav>
                                        <p:tav tm="100000">
                                          <p:val>
                                            <p:strVal val="#ppt_x"/>
                                          </p:val>
                                        </p:tav>
                                      </p:tavLst>
                                    </p:anim>
                                    <p:anim calcmode="lin" valueType="num">
                                      <p:cBhvr>
                                        <p:cTn id="36" dur="500" fill="hold"/>
                                        <p:tgtEl>
                                          <p:spTgt spid="311">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1" grpId="1" build="p" bldLvl="5"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 name="Boulding to Bertalanffy on GST"/>
          <p:cNvSpPr txBox="1">
            <a:spLocks noGrp="1"/>
          </p:cNvSpPr>
          <p:nvPr>
            <p:ph type="title"/>
          </p:nvPr>
        </p:nvSpPr>
        <p:spPr>
          <a:xfrm>
            <a:off x="139700" y="105549"/>
            <a:ext cx="8890000" cy="1181101"/>
          </a:xfrm>
          <a:prstGeom prst="rect">
            <a:avLst/>
          </a:prstGeom>
        </p:spPr>
        <p:txBody>
          <a:bodyPr/>
          <a:lstStyle>
            <a:lvl1pPr>
              <a:defRPr sz="3600"/>
            </a:lvl1pPr>
          </a:lstStyle>
          <a:p>
            <a:r>
              <a:t>Boulding to Bertalanffy on GST</a:t>
            </a:r>
          </a:p>
        </p:txBody>
      </p:sp>
      <p:sp>
        <p:nvSpPr>
          <p:cNvPr id="314" name="I seem to have come to much the same conclusion as you have reached, though approaching it from the direction of economics and the social sciences rather than from biology – that there is a body of what I have been calling “general empirical theory,” or "/>
          <p:cNvSpPr txBox="1"/>
          <p:nvPr/>
        </p:nvSpPr>
        <p:spPr>
          <a:xfrm>
            <a:off x="787400" y="1485900"/>
            <a:ext cx="7594600" cy="40132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lvl1pPr marL="40639" marR="40639" algn="just" defTabSz="914400">
              <a:spcBef>
                <a:spcPts val="900"/>
              </a:spcBef>
              <a:defRPr sz="2400">
                <a:solidFill>
                  <a:srgbClr val="FEF048"/>
                </a:solidFill>
                <a:uFill>
                  <a:solidFill>
                    <a:srgbClr val="FEF048"/>
                  </a:solidFill>
                </a:uFill>
                <a:latin typeface="Gill Sans"/>
                <a:ea typeface="Gill Sans"/>
                <a:cs typeface="Gill Sans"/>
                <a:sym typeface="Gill Sans"/>
              </a:defRPr>
            </a:lvl1pPr>
          </a:lstStyle>
          <a:p>
            <a:r>
              <a:t>I seem to have come to much the same conclusion as you have reached, though approaching it from the direction of economics and the social sciences rather than from biology – that there is a body of what I have been calling “general empirical theory,” or “general system theory” in your excellent terminology, which is of wide applicability in many different disciplines.  I am sure there are many people all over the world who have come to essentially the same position that we have, but we are so widely scattered and do not know each other, so difficult is it to cross the boundaries of the disciplines.</a:t>
            </a:r>
          </a:p>
        </p:txBody>
      </p:sp>
      <p:sp>
        <p:nvSpPr>
          <p:cNvPr id="315" name="– Letter from Kenneth Boulding to Ludwig von Bertalanffy in 1953."/>
          <p:cNvSpPr txBox="1"/>
          <p:nvPr/>
        </p:nvSpPr>
        <p:spPr>
          <a:xfrm>
            <a:off x="1308100" y="6045200"/>
            <a:ext cx="7835900" cy="4064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lvl1pPr marL="40639" marR="40639" defTabSz="914400">
              <a:defRPr sz="1800">
                <a:solidFill>
                  <a:srgbClr val="FEF048"/>
                </a:solidFill>
                <a:uFill>
                  <a:solidFill>
                    <a:srgbClr val="FEF048"/>
                  </a:solidFill>
                </a:uFill>
                <a:latin typeface="+mn-lt"/>
                <a:ea typeface="+mn-ea"/>
                <a:cs typeface="+mn-cs"/>
                <a:sym typeface="Times Roman"/>
              </a:defRPr>
            </a:lvl1pPr>
          </a:lstStyle>
          <a:p>
            <a:r>
              <a:t>– Letter from Kenneth Boulding to Ludwig von Bertalanffy in 1953.</a:t>
            </a:r>
          </a:p>
        </p:txBody>
      </p:sp>
    </p:spTree>
  </p:cSld>
  <p:clrMapOvr>
    <a:masterClrMapping/>
  </p:clrMapOvr>
  <mc:AlternateContent xmlns:mc="http://schemas.openxmlformats.org/markup-compatibility/2006" xmlns:p14="http://schemas.microsoft.com/office/powerpoint/2010/main">
    <mc:Choice Requires="p14">
      <p:transition spd="med" p14:dur="600">
        <p14:prism dir="u"/>
      </p:transition>
    </mc:Choice>
    <mc:Fallback xmlns:a14="http://schemas.microsoft.com/office/drawing/2010/main" xmlns:m="http://schemas.openxmlformats.org/officeDocument/2006/math" xmlns="">
      <p:transition spd="fast">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2" fill="hold" grpId="1" nodeType="clickEffect">
                                  <p:stCondLst>
                                    <p:cond delay="0"/>
                                  </p:stCondLst>
                                  <p:iterate type="lt">
                                    <p:tmAbs val="0"/>
                                  </p:iterate>
                                  <p:childTnLst>
                                    <p:set>
                                      <p:cBhvr>
                                        <p:cTn id="6" fill="hold"/>
                                        <p:tgtEl>
                                          <p:spTgt spid="314">
                                            <p:bg/>
                                          </p:spTgt>
                                        </p:tgtEl>
                                        <p:attrNameLst>
                                          <p:attrName>style.visibility</p:attrName>
                                        </p:attrNameLst>
                                      </p:cBhvr>
                                      <p:to>
                                        <p:strVal val="visible"/>
                                      </p:to>
                                    </p:set>
                                    <p:anim calcmode="lin" valueType="num">
                                      <p:cBhvr>
                                        <p:cTn id="7" dur="1000" fill="hold"/>
                                        <p:tgtEl>
                                          <p:spTgt spid="314">
                                            <p:bg/>
                                          </p:spTgt>
                                        </p:tgtEl>
                                        <p:attrNameLst>
                                          <p:attrName>ppt_x</p:attrName>
                                        </p:attrNameLst>
                                      </p:cBhvr>
                                      <p:tavLst>
                                        <p:tav tm="0">
                                          <p:val>
                                            <p:strVal val="1+#ppt_w/2"/>
                                          </p:val>
                                        </p:tav>
                                        <p:tav tm="100000">
                                          <p:val>
                                            <p:strVal val="#ppt_x"/>
                                          </p:val>
                                        </p:tav>
                                      </p:tavLst>
                                    </p:anim>
                                    <p:anim calcmode="lin" valueType="num">
                                      <p:cBhvr>
                                        <p:cTn id="8" dur="1000" fill="hold"/>
                                        <p:tgtEl>
                                          <p:spTgt spid="314">
                                            <p:bg/>
                                          </p:spTgt>
                                        </p:tgtEl>
                                        <p:attrNameLst>
                                          <p:attrName>ppt_y</p:attrName>
                                        </p:attrNameLst>
                                      </p:cBhvr>
                                      <p:tavLst>
                                        <p:tav tm="0">
                                          <p:val>
                                            <p:strVal val="#ppt_y"/>
                                          </p:val>
                                        </p:tav>
                                        <p:tav tm="100000">
                                          <p:val>
                                            <p:strVal val="#ppt_y"/>
                                          </p:val>
                                        </p:tav>
                                      </p:tavLst>
                                    </p:anim>
                                  </p:childTnLst>
                                </p:cTn>
                              </p:par>
                              <p:par>
                                <p:cTn id="9" presetID="2" presetClass="entr" presetSubtype="2" fill="hold" grpId="1" nodeType="withEffect">
                                  <p:stCondLst>
                                    <p:cond delay="0"/>
                                  </p:stCondLst>
                                  <p:iterate type="lt">
                                    <p:tmAbs val="0"/>
                                  </p:iterate>
                                  <p:childTnLst>
                                    <p:set>
                                      <p:cBhvr>
                                        <p:cTn id="10" fill="hold"/>
                                        <p:tgtEl>
                                          <p:spTgt spid="314">
                                            <p:txEl>
                                              <p:pRg st="0" end="0"/>
                                            </p:txEl>
                                          </p:spTgt>
                                        </p:tgtEl>
                                        <p:attrNameLst>
                                          <p:attrName>style.visibility</p:attrName>
                                        </p:attrNameLst>
                                      </p:cBhvr>
                                      <p:to>
                                        <p:strVal val="visible"/>
                                      </p:to>
                                    </p:set>
                                    <p:anim calcmode="lin" valueType="num">
                                      <p:cBhvr>
                                        <p:cTn id="11" dur="1000" fill="hold"/>
                                        <p:tgtEl>
                                          <p:spTgt spid="314">
                                            <p:txEl>
                                              <p:pRg st="0" end="0"/>
                                            </p:txEl>
                                          </p:spTgt>
                                        </p:tgtEl>
                                        <p:attrNameLst>
                                          <p:attrName>ppt_x</p:attrName>
                                        </p:attrNameLst>
                                      </p:cBhvr>
                                      <p:tavLst>
                                        <p:tav tm="0">
                                          <p:val>
                                            <p:strVal val="1+#ppt_w/2"/>
                                          </p:val>
                                        </p:tav>
                                        <p:tav tm="100000">
                                          <p:val>
                                            <p:strVal val="#ppt_x"/>
                                          </p:val>
                                        </p:tav>
                                      </p:tavLst>
                                    </p:anim>
                                    <p:anim calcmode="lin" valueType="num">
                                      <p:cBhvr>
                                        <p:cTn id="12" dur="1000" fill="hold"/>
                                        <p:tgtEl>
                                          <p:spTgt spid="31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2" nodeType="clickEffect">
                                  <p:stCondLst>
                                    <p:cond delay="0"/>
                                  </p:stCondLst>
                                  <p:iterate type="lt">
                                    <p:tmAbs val="0"/>
                                  </p:iterate>
                                  <p:childTnLst>
                                    <p:set>
                                      <p:cBhvr>
                                        <p:cTn id="16" fill="hold"/>
                                        <p:tgtEl>
                                          <p:spTgt spid="315"/>
                                        </p:tgtEl>
                                        <p:attrNameLst>
                                          <p:attrName>style.visibility</p:attrName>
                                        </p:attrNameLst>
                                      </p:cBhvr>
                                      <p:to>
                                        <p:strVal val="visible"/>
                                      </p:to>
                                    </p:set>
                                    <p:anim calcmode="lin" valueType="num">
                                      <p:cBhvr>
                                        <p:cTn id="17" dur="1000" fill="hold"/>
                                        <p:tgtEl>
                                          <p:spTgt spid="315"/>
                                        </p:tgtEl>
                                        <p:attrNameLst>
                                          <p:attrName>ppt_x</p:attrName>
                                        </p:attrNameLst>
                                      </p:cBhvr>
                                      <p:tavLst>
                                        <p:tav tm="0">
                                          <p:val>
                                            <p:strVal val="0-#ppt_w/2"/>
                                          </p:val>
                                        </p:tav>
                                        <p:tav tm="100000">
                                          <p:val>
                                            <p:strVal val="#ppt_x"/>
                                          </p:val>
                                        </p:tav>
                                      </p:tavLst>
                                    </p:anim>
                                    <p:anim calcmode="lin" valueType="num">
                                      <p:cBhvr>
                                        <p:cTn id="18" dur="1000" fill="hold"/>
                                        <p:tgtEl>
                                          <p:spTgt spid="3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4" grpId="1" build="p" bldLvl="5" animBg="1" advAuto="0"/>
      <p:bldP spid="315" grpId="2"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 name="The need for Systems Thinking"/>
          <p:cNvSpPr txBox="1">
            <a:spLocks noGrp="1"/>
          </p:cNvSpPr>
          <p:nvPr>
            <p:ph type="title"/>
          </p:nvPr>
        </p:nvSpPr>
        <p:spPr>
          <a:xfrm>
            <a:off x="50800" y="19431"/>
            <a:ext cx="9029700" cy="1364869"/>
          </a:xfrm>
          <a:prstGeom prst="rect">
            <a:avLst/>
          </a:prstGeom>
        </p:spPr>
        <p:txBody>
          <a:bodyPr/>
          <a:lstStyle/>
          <a:p>
            <a:r>
              <a:t>The need for Systems Thinking</a:t>
            </a:r>
          </a:p>
        </p:txBody>
      </p:sp>
      <p:sp>
        <p:nvSpPr>
          <p:cNvPr id="318" name="Increasing interdependencies among social, technological and environmental systems…"/>
          <p:cNvSpPr txBox="1">
            <a:spLocks noGrp="1"/>
          </p:cNvSpPr>
          <p:nvPr>
            <p:ph type="body" idx="1"/>
          </p:nvPr>
        </p:nvSpPr>
        <p:spPr>
          <a:xfrm>
            <a:off x="381000" y="1435100"/>
            <a:ext cx="7772400" cy="3365500"/>
          </a:xfrm>
          <a:prstGeom prst="rect">
            <a:avLst/>
          </a:prstGeom>
        </p:spPr>
        <p:txBody>
          <a:bodyPr/>
          <a:lstStyle/>
          <a:p>
            <a:pPr marL="824411" indent="-326571">
              <a:defRPr>
                <a:latin typeface="Calibri"/>
                <a:ea typeface="Calibri"/>
                <a:cs typeface="Calibri"/>
                <a:sym typeface="Calibri"/>
              </a:defRPr>
            </a:pPr>
            <a:r>
              <a:t>Increasing interdependencies among social, technological and environmental systems</a:t>
            </a:r>
          </a:p>
          <a:p>
            <a:pPr marL="824411" indent="-326571">
              <a:defRPr>
                <a:latin typeface="Calibri"/>
                <a:ea typeface="Calibri"/>
                <a:cs typeface="Calibri"/>
                <a:sym typeface="Calibri"/>
              </a:defRPr>
            </a:pPr>
            <a:r>
              <a:t>Increasing power of technology to shape our world</a:t>
            </a:r>
          </a:p>
          <a:p>
            <a:pPr marL="1221739" lvl="1" indent="-266700">
              <a:defRPr>
                <a:latin typeface="Calibri"/>
                <a:ea typeface="Calibri"/>
                <a:cs typeface="Calibri"/>
                <a:sym typeface="Calibri"/>
              </a:defRPr>
            </a:pPr>
            <a:r>
              <a:t>for better</a:t>
            </a:r>
          </a:p>
        </p:txBody>
      </p:sp>
      <p:pic>
        <p:nvPicPr>
          <p:cNvPr id="319" name="Einstein.jpg" descr="Einstein.jpg"/>
          <p:cNvPicPr>
            <a:picLocks noChangeAspect="1"/>
          </p:cNvPicPr>
          <p:nvPr/>
        </p:nvPicPr>
        <p:blipFill>
          <a:blip r:embed="rId2"/>
          <a:stretch>
            <a:fillRect/>
          </a:stretch>
        </p:blipFill>
        <p:spPr>
          <a:xfrm>
            <a:off x="3695700" y="4381500"/>
            <a:ext cx="1746753" cy="2400300"/>
          </a:xfrm>
          <a:prstGeom prst="rect">
            <a:avLst/>
          </a:prstGeom>
        </p:spPr>
      </p:pic>
      <p:sp>
        <p:nvSpPr>
          <p:cNvPr id="320" name="or for worse"/>
          <p:cNvSpPr txBox="1"/>
          <p:nvPr/>
        </p:nvSpPr>
        <p:spPr>
          <a:xfrm>
            <a:off x="825500" y="4775200"/>
            <a:ext cx="2655055" cy="5461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p>
            <a:pPr marL="783590" marR="40639" lvl="2" indent="-285750" defTabSz="914400">
              <a:spcBef>
                <a:spcPts val="800"/>
              </a:spcBef>
              <a:buSzPct val="100000"/>
              <a:buChar char="–"/>
              <a:defRPr sz="2800" i="1">
                <a:solidFill>
                  <a:srgbClr val="FEF048"/>
                </a:solidFill>
                <a:uFill>
                  <a:solidFill>
                    <a:srgbClr val="FEF048"/>
                  </a:solidFill>
                </a:uFill>
                <a:latin typeface="Calibri"/>
                <a:ea typeface="Calibri"/>
                <a:cs typeface="Calibri"/>
                <a:sym typeface="Calibri"/>
              </a:defRPr>
            </a:pPr>
            <a:r>
              <a:t>or for worse</a:t>
            </a:r>
          </a:p>
        </p:txBody>
      </p:sp>
      <p:pic>
        <p:nvPicPr>
          <p:cNvPr id="321" name="Quote Bubble Quote bubble" descr="Quote Bubble Quote bubble"/>
          <p:cNvPicPr>
            <a:picLocks/>
          </p:cNvPicPr>
          <p:nvPr/>
        </p:nvPicPr>
        <p:blipFill>
          <a:blip r:embed="rId3"/>
          <a:stretch>
            <a:fillRect/>
          </a:stretch>
        </p:blipFill>
        <p:spPr>
          <a:xfrm>
            <a:off x="5548312" y="3759200"/>
            <a:ext cx="3341688" cy="2882900"/>
          </a:xfrm>
          <a:prstGeom prst="rect">
            <a:avLst/>
          </a:prstGeom>
        </p:spPr>
      </p:pic>
      <p:sp>
        <p:nvSpPr>
          <p:cNvPr id="323" name="the…"/>
          <p:cNvSpPr txBox="1"/>
          <p:nvPr/>
        </p:nvSpPr>
        <p:spPr>
          <a:xfrm>
            <a:off x="6325507" y="4305298"/>
            <a:ext cx="4440464" cy="18684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p>
            <a:pPr marR="2171700" algn="ctr">
              <a:lnSpc>
                <a:spcPct val="70000"/>
              </a:lnSpc>
              <a:defRPr sz="1800">
                <a:solidFill>
                  <a:srgbClr val="73FCD6"/>
                </a:solidFill>
                <a:latin typeface="Noteworthy Bold"/>
                <a:ea typeface="Noteworthy Bold"/>
                <a:cs typeface="Noteworthy Bold"/>
                <a:sym typeface="Noteworthy Bold"/>
              </a:defRPr>
            </a:pPr>
            <a:r>
              <a:rPr dirty="0"/>
              <a:t>the </a:t>
            </a:r>
          </a:p>
          <a:p>
            <a:pPr marR="2171700" algn="ctr">
              <a:lnSpc>
                <a:spcPct val="70000"/>
              </a:lnSpc>
              <a:defRPr sz="1800">
                <a:solidFill>
                  <a:srgbClr val="73FCD6"/>
                </a:solidFill>
                <a:latin typeface="Noteworthy Bold"/>
                <a:ea typeface="Noteworthy Bold"/>
                <a:cs typeface="Noteworthy Bold"/>
                <a:sym typeface="Noteworthy Bold"/>
              </a:defRPr>
            </a:pPr>
            <a:r>
              <a:rPr dirty="0"/>
              <a:t>unleashed power of the atom has changed everything …  </a:t>
            </a:r>
          </a:p>
          <a:p>
            <a:pPr marR="2171700" algn="ctr">
              <a:lnSpc>
                <a:spcPct val="70000"/>
              </a:lnSpc>
              <a:defRPr sz="1800">
                <a:solidFill>
                  <a:srgbClr val="73FCD6"/>
                </a:solidFill>
                <a:latin typeface="Noteworthy Bold"/>
                <a:ea typeface="Noteworthy Bold"/>
                <a:cs typeface="Noteworthy Bold"/>
                <a:sym typeface="Noteworthy Bold"/>
              </a:defRPr>
            </a:pPr>
            <a:r>
              <a:rPr dirty="0"/>
              <a:t>save our modes of thinking, </a:t>
            </a:r>
          </a:p>
          <a:p>
            <a:pPr marR="2171700" algn="ctr">
              <a:lnSpc>
                <a:spcPct val="70000"/>
              </a:lnSpc>
              <a:defRPr sz="1800">
                <a:solidFill>
                  <a:srgbClr val="73FCD6"/>
                </a:solidFill>
                <a:latin typeface="Noteworthy Bold"/>
                <a:ea typeface="Noteworthy Bold"/>
                <a:cs typeface="Noteworthy Bold"/>
                <a:sym typeface="Noteworthy Bold"/>
              </a:defRPr>
            </a:pPr>
            <a:r>
              <a:rPr dirty="0"/>
              <a:t>and thus we drift toward unparalleled catastrophes</a:t>
            </a:r>
          </a:p>
        </p:txBody>
      </p:sp>
    </p:spTree>
  </p:cSld>
  <p:clrMapOvr>
    <a:masterClrMapping/>
  </p:clrMapOvr>
  <mc:AlternateContent xmlns:mc="http://schemas.openxmlformats.org/markup-compatibility/2006" xmlns:p14="http://schemas.microsoft.com/office/powerpoint/2010/main">
    <mc:Choice Requires="p14">
      <p:transition spd="slow">
        <p14:prism dir="u"/>
      </p:transition>
    </mc:Choice>
    <mc:Fallback xmlns:a14="http://schemas.microsoft.com/office/drawing/2010/main" xmlns:m="http://schemas.openxmlformats.org/officeDocument/2006/math"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1" nodeType="afterEffect">
                                  <p:stCondLst>
                                    <p:cond delay="0"/>
                                  </p:stCondLst>
                                  <p:iterate>
                                    <p:tmAbs val="0"/>
                                  </p:iterate>
                                  <p:childTnLst>
                                    <p:set>
                                      <p:cBhvr>
                                        <p:cTn id="6" fill="hold"/>
                                        <p:tgtEl>
                                          <p:spTgt spid="318">
                                            <p:bg/>
                                          </p:spTgt>
                                        </p:tgtEl>
                                        <p:attrNameLst>
                                          <p:attrName>style.visibility</p:attrName>
                                        </p:attrNameLst>
                                      </p:cBhvr>
                                      <p:to>
                                        <p:strVal val="visible"/>
                                      </p:to>
                                    </p:set>
                                    <p:anim calcmode="lin" valueType="num">
                                      <p:cBhvr>
                                        <p:cTn id="7" dur="1000" fill="hold"/>
                                        <p:tgtEl>
                                          <p:spTgt spid="318">
                                            <p:bg/>
                                          </p:spTgt>
                                        </p:tgtEl>
                                        <p:attrNameLst>
                                          <p:attrName>ppt_x</p:attrName>
                                        </p:attrNameLst>
                                      </p:cBhvr>
                                      <p:tavLst>
                                        <p:tav tm="0">
                                          <p:val>
                                            <p:strVal val="0-#ppt_w/2"/>
                                          </p:val>
                                        </p:tav>
                                        <p:tav tm="100000">
                                          <p:val>
                                            <p:strVal val="#ppt_x"/>
                                          </p:val>
                                        </p:tav>
                                      </p:tavLst>
                                    </p:anim>
                                    <p:anim calcmode="lin" valueType="num">
                                      <p:cBhvr>
                                        <p:cTn id="8" dur="1000" fill="hold"/>
                                        <p:tgtEl>
                                          <p:spTgt spid="318">
                                            <p:bg/>
                                          </p:spTgt>
                                        </p:tgtEl>
                                        <p:attrNameLst>
                                          <p:attrName>ppt_y</p:attrName>
                                        </p:attrNameLst>
                                      </p:cBhvr>
                                      <p:tavLst>
                                        <p:tav tm="0">
                                          <p:val>
                                            <p:strVal val="#ppt_y"/>
                                          </p:val>
                                        </p:tav>
                                        <p:tav tm="100000">
                                          <p:val>
                                            <p:strVal val="#ppt_y"/>
                                          </p:val>
                                        </p:tav>
                                      </p:tavLst>
                                    </p:anim>
                                  </p:childTnLst>
                                </p:cTn>
                              </p:par>
                              <p:par>
                                <p:cTn id="9" presetID="2" presetClass="entr" presetSubtype="8" fill="hold" grpId="1" nodeType="withEffect">
                                  <p:stCondLst>
                                    <p:cond delay="0"/>
                                  </p:stCondLst>
                                  <p:iterate>
                                    <p:tmAbs val="0"/>
                                  </p:iterate>
                                  <p:childTnLst>
                                    <p:set>
                                      <p:cBhvr>
                                        <p:cTn id="10" fill="hold"/>
                                        <p:tgtEl>
                                          <p:spTgt spid="318">
                                            <p:txEl>
                                              <p:pRg st="0" end="0"/>
                                            </p:txEl>
                                          </p:spTgt>
                                        </p:tgtEl>
                                        <p:attrNameLst>
                                          <p:attrName>style.visibility</p:attrName>
                                        </p:attrNameLst>
                                      </p:cBhvr>
                                      <p:to>
                                        <p:strVal val="visible"/>
                                      </p:to>
                                    </p:set>
                                    <p:anim calcmode="lin" valueType="num">
                                      <p:cBhvr>
                                        <p:cTn id="11" dur="1000" fill="hold"/>
                                        <p:tgtEl>
                                          <p:spTgt spid="318">
                                            <p:txEl>
                                              <p:pRg st="0" end="0"/>
                                            </p:txEl>
                                          </p:spTgt>
                                        </p:tgtEl>
                                        <p:attrNameLst>
                                          <p:attrName>ppt_x</p:attrName>
                                        </p:attrNameLst>
                                      </p:cBhvr>
                                      <p:tavLst>
                                        <p:tav tm="0">
                                          <p:val>
                                            <p:strVal val="0-#ppt_w/2"/>
                                          </p:val>
                                        </p:tav>
                                        <p:tav tm="100000">
                                          <p:val>
                                            <p:strVal val="#ppt_x"/>
                                          </p:val>
                                        </p:tav>
                                      </p:tavLst>
                                    </p:anim>
                                    <p:anim calcmode="lin" valueType="num">
                                      <p:cBhvr>
                                        <p:cTn id="12" dur="1000" fill="hold"/>
                                        <p:tgtEl>
                                          <p:spTgt spid="31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1" nodeType="clickEffect">
                                  <p:stCondLst>
                                    <p:cond delay="0"/>
                                  </p:stCondLst>
                                  <p:iterate>
                                    <p:tmAbs val="0"/>
                                  </p:iterate>
                                  <p:childTnLst>
                                    <p:set>
                                      <p:cBhvr>
                                        <p:cTn id="16" fill="hold"/>
                                        <p:tgtEl>
                                          <p:spTgt spid="318">
                                            <p:txEl>
                                              <p:pRg st="1" end="1"/>
                                            </p:txEl>
                                          </p:spTgt>
                                        </p:tgtEl>
                                        <p:attrNameLst>
                                          <p:attrName>style.visibility</p:attrName>
                                        </p:attrNameLst>
                                      </p:cBhvr>
                                      <p:to>
                                        <p:strVal val="visible"/>
                                      </p:to>
                                    </p:set>
                                    <p:anim calcmode="lin" valueType="num">
                                      <p:cBhvr>
                                        <p:cTn id="17" dur="1000" fill="hold"/>
                                        <p:tgtEl>
                                          <p:spTgt spid="318">
                                            <p:txEl>
                                              <p:pRg st="1" end="1"/>
                                            </p:txEl>
                                          </p:spTgt>
                                        </p:tgtEl>
                                        <p:attrNameLst>
                                          <p:attrName>ppt_x</p:attrName>
                                        </p:attrNameLst>
                                      </p:cBhvr>
                                      <p:tavLst>
                                        <p:tav tm="0">
                                          <p:val>
                                            <p:strVal val="0-#ppt_w/2"/>
                                          </p:val>
                                        </p:tav>
                                        <p:tav tm="100000">
                                          <p:val>
                                            <p:strVal val="#ppt_x"/>
                                          </p:val>
                                        </p:tav>
                                      </p:tavLst>
                                    </p:anim>
                                    <p:anim calcmode="lin" valueType="num">
                                      <p:cBhvr>
                                        <p:cTn id="18" dur="1000" fill="hold"/>
                                        <p:tgtEl>
                                          <p:spTgt spid="318">
                                            <p:txEl>
                                              <p:pRg st="1" end="1"/>
                                            </p:txEl>
                                          </p:spTgt>
                                        </p:tgtEl>
                                        <p:attrNameLst>
                                          <p:attrName>ppt_y</p:attrName>
                                        </p:attrNameLst>
                                      </p:cBhvr>
                                      <p:tavLst>
                                        <p:tav tm="0">
                                          <p:val>
                                            <p:strVal val="#ppt_y"/>
                                          </p:val>
                                        </p:tav>
                                        <p:tav tm="100000">
                                          <p:val>
                                            <p:strVal val="#ppt_y"/>
                                          </p:val>
                                        </p:tav>
                                      </p:tavLst>
                                    </p:anim>
                                  </p:childTnLst>
                                </p:cTn>
                              </p:par>
                              <p:par>
                                <p:cTn id="19" presetID="2" presetClass="entr" presetSubtype="8" fill="hold" grpId="1" nodeType="withEffect">
                                  <p:stCondLst>
                                    <p:cond delay="0"/>
                                  </p:stCondLst>
                                  <p:iterate>
                                    <p:tmAbs val="0"/>
                                  </p:iterate>
                                  <p:childTnLst>
                                    <p:set>
                                      <p:cBhvr>
                                        <p:cTn id="20" fill="hold"/>
                                        <p:tgtEl>
                                          <p:spTgt spid="318">
                                            <p:txEl>
                                              <p:pRg st="2" end="2"/>
                                            </p:txEl>
                                          </p:spTgt>
                                        </p:tgtEl>
                                        <p:attrNameLst>
                                          <p:attrName>style.visibility</p:attrName>
                                        </p:attrNameLst>
                                      </p:cBhvr>
                                      <p:to>
                                        <p:strVal val="visible"/>
                                      </p:to>
                                    </p:set>
                                    <p:anim calcmode="lin" valueType="num">
                                      <p:cBhvr>
                                        <p:cTn id="21" dur="1000" fill="hold"/>
                                        <p:tgtEl>
                                          <p:spTgt spid="318">
                                            <p:txEl>
                                              <p:pRg st="2" end="2"/>
                                            </p:txEl>
                                          </p:spTgt>
                                        </p:tgtEl>
                                        <p:attrNameLst>
                                          <p:attrName>ppt_x</p:attrName>
                                        </p:attrNameLst>
                                      </p:cBhvr>
                                      <p:tavLst>
                                        <p:tav tm="0">
                                          <p:val>
                                            <p:strVal val="0-#ppt_w/2"/>
                                          </p:val>
                                        </p:tav>
                                        <p:tav tm="100000">
                                          <p:val>
                                            <p:strVal val="#ppt_x"/>
                                          </p:val>
                                        </p:tav>
                                      </p:tavLst>
                                    </p:anim>
                                    <p:anim calcmode="lin" valueType="num">
                                      <p:cBhvr>
                                        <p:cTn id="22" dur="1000" fill="hold"/>
                                        <p:tgtEl>
                                          <p:spTgt spid="31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9" presetClass="entr" fill="hold" grpId="2" nodeType="clickEffect">
                                  <p:stCondLst>
                                    <p:cond delay="0"/>
                                  </p:stCondLst>
                                  <p:iterate>
                                    <p:tmAbs val="0"/>
                                  </p:iterate>
                                  <p:childTnLst>
                                    <p:set>
                                      <p:cBhvr>
                                        <p:cTn id="26" fill="hold"/>
                                        <p:tgtEl>
                                          <p:spTgt spid="319"/>
                                        </p:tgtEl>
                                        <p:attrNameLst>
                                          <p:attrName>style.visibility</p:attrName>
                                        </p:attrNameLst>
                                      </p:cBhvr>
                                      <p:to>
                                        <p:strVal val="visible"/>
                                      </p:to>
                                    </p:set>
                                    <p:animEffect transition="in" filter="dissolve">
                                      <p:cBhvr>
                                        <p:cTn id="27" dur="1000"/>
                                        <p:tgtEl>
                                          <p:spTgt spid="319"/>
                                        </p:tgtEl>
                                      </p:cBhvr>
                                    </p:animEffect>
                                  </p:childTnLst>
                                </p:cTn>
                              </p:par>
                            </p:childTnLst>
                          </p:cTn>
                        </p:par>
                        <p:par>
                          <p:cTn id="28" fill="hold">
                            <p:stCondLst>
                              <p:cond delay="1000"/>
                            </p:stCondLst>
                            <p:childTnLst>
                              <p:par>
                                <p:cTn id="29" presetID="22" presetClass="entr" presetSubtype="8" fill="hold" grpId="3" nodeType="afterEffect">
                                  <p:stCondLst>
                                    <p:cond delay="0"/>
                                  </p:stCondLst>
                                  <p:iterate>
                                    <p:tmAbs val="0"/>
                                  </p:iterate>
                                  <p:childTnLst>
                                    <p:set>
                                      <p:cBhvr>
                                        <p:cTn id="30" fill="hold"/>
                                        <p:tgtEl>
                                          <p:spTgt spid="321"/>
                                        </p:tgtEl>
                                        <p:attrNameLst>
                                          <p:attrName>style.visibility</p:attrName>
                                        </p:attrNameLst>
                                      </p:cBhvr>
                                      <p:to>
                                        <p:strVal val="visible"/>
                                      </p:to>
                                    </p:set>
                                    <p:animEffect transition="in" filter="wipe(left)">
                                      <p:cBhvr>
                                        <p:cTn id="31" dur="1000"/>
                                        <p:tgtEl>
                                          <p:spTgt spid="321"/>
                                        </p:tgtEl>
                                      </p:cBhvr>
                                    </p:animEffect>
                                  </p:childTnLst>
                                </p:cTn>
                              </p:par>
                            </p:childTnLst>
                          </p:cTn>
                        </p:par>
                        <p:par>
                          <p:cTn id="32" fill="hold">
                            <p:stCondLst>
                              <p:cond delay="2000"/>
                            </p:stCondLst>
                            <p:childTnLst>
                              <p:par>
                                <p:cTn id="33" presetID="10" presetClass="entr" fill="hold" grpId="4" nodeType="afterEffect">
                                  <p:stCondLst>
                                    <p:cond delay="0"/>
                                  </p:stCondLst>
                                  <p:iterate>
                                    <p:tmAbs val="0"/>
                                  </p:iterate>
                                  <p:childTnLst>
                                    <p:set>
                                      <p:cBhvr>
                                        <p:cTn id="34" fill="hold"/>
                                        <p:tgtEl>
                                          <p:spTgt spid="323"/>
                                        </p:tgtEl>
                                        <p:attrNameLst>
                                          <p:attrName>style.visibility</p:attrName>
                                        </p:attrNameLst>
                                      </p:cBhvr>
                                      <p:to>
                                        <p:strVal val="visible"/>
                                      </p:to>
                                    </p:set>
                                    <p:animEffect transition="in" filter="fade">
                                      <p:cBhvr>
                                        <p:cTn id="35" dur="2000"/>
                                        <p:tgtEl>
                                          <p:spTgt spid="323"/>
                                        </p:tgtEl>
                                      </p:cBhvr>
                                    </p:animEffect>
                                  </p:childTnLst>
                                </p:cTn>
                              </p:par>
                            </p:childTnLst>
                          </p:cTn>
                        </p:par>
                      </p:childTnLst>
                    </p:cTn>
                  </p:par>
                  <p:par>
                    <p:cTn id="36" fill="hold">
                      <p:stCondLst>
                        <p:cond delay="indefinite"/>
                      </p:stCondLst>
                      <p:childTnLst>
                        <p:par>
                          <p:cTn id="37" fill="hold">
                            <p:stCondLst>
                              <p:cond delay="0"/>
                            </p:stCondLst>
                            <p:childTnLst>
                              <p:par>
                                <p:cTn id="38" presetID="23" presetClass="entr" presetSubtype="16" fill="hold" grpId="5" nodeType="clickEffect">
                                  <p:stCondLst>
                                    <p:cond delay="0"/>
                                  </p:stCondLst>
                                  <p:iterate>
                                    <p:tmAbs val="0"/>
                                  </p:iterate>
                                  <p:childTnLst>
                                    <p:set>
                                      <p:cBhvr>
                                        <p:cTn id="39" fill="hold"/>
                                        <p:tgtEl>
                                          <p:spTgt spid="320"/>
                                        </p:tgtEl>
                                        <p:attrNameLst>
                                          <p:attrName>style.visibility</p:attrName>
                                        </p:attrNameLst>
                                      </p:cBhvr>
                                      <p:to>
                                        <p:strVal val="visible"/>
                                      </p:to>
                                    </p:set>
                                    <p:anim calcmode="lin" valueType="num">
                                      <p:cBhvr>
                                        <p:cTn id="40" dur="1000" fill="hold"/>
                                        <p:tgtEl>
                                          <p:spTgt spid="320"/>
                                        </p:tgtEl>
                                        <p:attrNameLst>
                                          <p:attrName>ppt_w</p:attrName>
                                        </p:attrNameLst>
                                      </p:cBhvr>
                                      <p:tavLst>
                                        <p:tav tm="0">
                                          <p:val>
                                            <p:fltVal val="0"/>
                                          </p:val>
                                        </p:tav>
                                        <p:tav tm="100000">
                                          <p:val>
                                            <p:strVal val="#ppt_w"/>
                                          </p:val>
                                        </p:tav>
                                      </p:tavLst>
                                    </p:anim>
                                    <p:anim calcmode="lin" valueType="num">
                                      <p:cBhvr>
                                        <p:cTn id="41" dur="1000" fill="hold"/>
                                        <p:tgtEl>
                                          <p:spTgt spid="32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8" grpId="1" build="p" animBg="1" advAuto="0"/>
      <p:bldP spid="319" grpId="2" animBg="1" advAuto="0"/>
      <p:bldP spid="320" grpId="5" animBg="1" advAuto="0"/>
      <p:bldP spid="321" grpId="3" animBg="1" advAuto="0"/>
      <p:bldP spid="323" grpId="4" animBg="1" advAuto="0"/>
    </p:bldLst>
  </p:timing>
</p:sld>
</file>

<file path=ppt/theme/theme1.xml><?xml version="1.0" encoding="utf-8"?>
<a:theme xmlns:a="http://schemas.openxmlformats.org/drawingml/2006/main" name="White">
  <a:themeElements>
    <a:clrScheme name="White">
      <a:dk1>
        <a:srgbClr val="000000"/>
      </a:dk1>
      <a:lt1>
        <a:srgbClr val="000000"/>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Papyrus"/>
        <a:ea typeface="Papyrus"/>
        <a:cs typeface="Papyrus"/>
      </a:majorFont>
      <a:minorFont>
        <a:latin typeface="Times Roman"/>
        <a:ea typeface="Times Roman"/>
        <a:cs typeface="Times Roman"/>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AD3B"/>
        </a:solidFill>
        <a:ln w="9525" cap="flat">
          <a:solidFill>
            <a:srgbClr val="FEF048"/>
          </a:solidFill>
          <a:prstDash val="solid"/>
          <a:round/>
        </a:ln>
        <a:effectLst/>
        <a:sp3d/>
      </a:spPr>
      <a:bodyPr rot="0" spcFirstLastPara="1" vertOverflow="overflow" horzOverflow="overflow" vert="horz" wrap="square" lIns="50800" tIns="50800" rIns="50800" bIns="50800" numCol="1" spcCol="38100" rtlCol="0" anchor="ctr">
        <a:spAutoFit/>
      </a:bodyPr>
      <a:lstStyle>
        <a:defPPr marL="40639" marR="40639"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EF048"/>
            </a:solidFill>
            <a:effectLst/>
            <a:uFill>
              <a:solidFill>
                <a:srgbClr val="FEF048"/>
              </a:solidFill>
            </a:uFill>
            <a:latin typeface="+mn-lt"/>
            <a:ea typeface="+mn-ea"/>
            <a:cs typeface="+mn-cs"/>
            <a:sym typeface="Times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9525" cap="flat">
          <a:solidFill>
            <a:srgbClr val="FEF048"/>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Helvetica"/>
            <a:ea typeface="Helvetica"/>
            <a:cs typeface="Helvetica"/>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Papyrus"/>
        <a:ea typeface="Papyrus"/>
        <a:cs typeface="Papyrus"/>
      </a:majorFont>
      <a:minorFont>
        <a:latin typeface="Times Roman"/>
        <a:ea typeface="Times Roman"/>
        <a:cs typeface="Times Roman"/>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AD3B"/>
        </a:solidFill>
        <a:ln w="9525" cap="flat">
          <a:solidFill>
            <a:srgbClr val="FEF048"/>
          </a:solidFill>
          <a:prstDash val="solid"/>
          <a:round/>
        </a:ln>
        <a:effectLst/>
        <a:sp3d/>
      </a:spPr>
      <a:bodyPr rot="0" spcFirstLastPara="1" vertOverflow="overflow" horzOverflow="overflow" vert="horz" wrap="square" lIns="50800" tIns="50800" rIns="50800" bIns="50800" numCol="1" spcCol="38100" rtlCol="0" anchor="ctr">
        <a:spAutoFit/>
      </a:bodyPr>
      <a:lstStyle>
        <a:defPPr marL="40639" marR="40639"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EF048"/>
            </a:solidFill>
            <a:effectLst/>
            <a:uFill>
              <a:solidFill>
                <a:srgbClr val="FEF048"/>
              </a:solidFill>
            </a:uFill>
            <a:latin typeface="+mn-lt"/>
            <a:ea typeface="+mn-ea"/>
            <a:cs typeface="+mn-cs"/>
            <a:sym typeface="Times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9525" cap="flat">
          <a:solidFill>
            <a:srgbClr val="FEF048"/>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Helvetica"/>
            <a:ea typeface="Helvetica"/>
            <a:cs typeface="Helvetica"/>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1426</Words>
  <Application>Microsoft Macintosh PowerPoint</Application>
  <PresentationFormat>On-screen Show (4:3)</PresentationFormat>
  <Paragraphs>213</Paragraphs>
  <Slides>37</Slides>
  <Notes>0</Notes>
  <HiddenSlides>0</HiddenSlides>
  <MMClips>0</MMClips>
  <ScaleCrop>false</ScaleCrop>
  <HeadingPairs>
    <vt:vector size="6" baseType="variant">
      <vt:variant>
        <vt:lpstr>Fonts Used</vt:lpstr>
      </vt:variant>
      <vt:variant>
        <vt:i4>20</vt:i4>
      </vt:variant>
      <vt:variant>
        <vt:lpstr>Theme</vt:lpstr>
      </vt:variant>
      <vt:variant>
        <vt:i4>1</vt:i4>
      </vt:variant>
      <vt:variant>
        <vt:lpstr>Slide Titles</vt:lpstr>
      </vt:variant>
      <vt:variant>
        <vt:i4>37</vt:i4>
      </vt:variant>
    </vt:vector>
  </HeadingPairs>
  <TitlesOfParts>
    <vt:vector size="58" baseType="lpstr">
      <vt:lpstr>ＭＳ Ｐゴシック</vt:lpstr>
      <vt:lpstr>Arial</vt:lpstr>
      <vt:lpstr>ArialMT</vt:lpstr>
      <vt:lpstr>Calibri</vt:lpstr>
      <vt:lpstr>Comic Sans MS</vt:lpstr>
      <vt:lpstr>Georgia</vt:lpstr>
      <vt:lpstr>Gill Sans</vt:lpstr>
      <vt:lpstr>Gill Sans Light</vt:lpstr>
      <vt:lpstr>Helvetica</vt:lpstr>
      <vt:lpstr>Lucida Calligraphy Italic</vt:lpstr>
      <vt:lpstr>Lucida Grande</vt:lpstr>
      <vt:lpstr>Noteworthy Bold</vt:lpstr>
      <vt:lpstr>Palatino</vt:lpstr>
      <vt:lpstr>Papyrus</vt:lpstr>
      <vt:lpstr>Papyrus Condensed</vt:lpstr>
      <vt:lpstr>Symbol</vt:lpstr>
      <vt:lpstr>Times New Roman</vt:lpstr>
      <vt:lpstr>Times Roman</vt:lpstr>
      <vt:lpstr>Trebuchet MS</vt:lpstr>
      <vt:lpstr>Wingdings-Regular</vt:lpstr>
      <vt:lpstr>White</vt:lpstr>
      <vt:lpstr>The Humanistic Bases  of Systems Science     Alexander Laszlo, Ph.D.              alexander.laszlo@bcsss.org </vt:lpstr>
      <vt:lpstr>Systems Thinking</vt:lpstr>
      <vt:lpstr>Early International Influences</vt:lpstr>
      <vt:lpstr>The  Systems Movement</vt:lpstr>
      <vt:lpstr>The Aims of GST according to von Bertalanffy</vt:lpstr>
      <vt:lpstr>General System Theory Allgemeine Systemtheorie</vt:lpstr>
      <vt:lpstr>General System Theory</vt:lpstr>
      <vt:lpstr>Boulding to Bertalanffy on GST</vt:lpstr>
      <vt:lpstr>The need for Systems Thinking</vt:lpstr>
      <vt:lpstr>Defining “system”</vt:lpstr>
      <vt:lpstr>Key Distinction:   Set vs. System</vt:lpstr>
      <vt:lpstr>System - defined</vt:lpstr>
      <vt:lpstr>PowerPoint Presentation</vt:lpstr>
      <vt:lpstr>PowerPoint Presentation</vt:lpstr>
      <vt:lpstr>PowerPoint Presentation</vt:lpstr>
      <vt:lpstr>Systems Thinking Types</vt:lpstr>
      <vt:lpstr>PowerPoint Presentation</vt:lpstr>
      <vt:lpstr>PowerPoint Presentation</vt:lpstr>
      <vt:lpstr>Systemic Interdependencies</vt:lpstr>
      <vt:lpstr>PowerPoint Presentation</vt:lpstr>
      <vt:lpstr>PowerPoint Presentation</vt:lpstr>
      <vt:lpstr>PowerPoint Presentation</vt:lpstr>
      <vt:lpstr>PowerPoint Presentation</vt:lpstr>
      <vt:lpstr>Relative interpretive power of two frameworks for sociocultural change</vt:lpstr>
      <vt:lpstr>The Three Cultures</vt:lpstr>
      <vt:lpstr>PowerPoint Presentation</vt:lpstr>
      <vt:lpstr>Toward a Culture of  Evolutionary Systems Design</vt:lpstr>
      <vt:lpstr>The Next Stage of  the Systems Movement</vt:lpstr>
      <vt:lpstr>Toward a Relational Intelligence</vt:lpstr>
      <vt:lpstr>From Systems Thinking   to Systems Seeing    to Systems Feeling     to Systems Sensing      to Curating Emergence</vt:lpstr>
      <vt:lpstr>Systemic Leverage Points for Emerging a Global Eco-Civilization</vt:lpstr>
      <vt:lpstr>PowerPoint Presentation</vt:lpstr>
      <vt:lpstr>Upward &amp; Downward Causation</vt:lpstr>
      <vt:lpstr>Systemic Nurturance Spaces for Conviviality &amp; Thrivability</vt:lpstr>
      <vt:lpstr>Connected Intelligence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Humanistic Bases  of Systems Science     Alexander Laszlo, Ph.D.              alexander.laszlo@bcsss.org </dc:title>
  <cp:lastModifiedBy>Alexander Laszlo</cp:lastModifiedBy>
  <cp:revision>1</cp:revision>
  <dcterms:modified xsi:type="dcterms:W3CDTF">2022-07-13T03:16:34Z</dcterms:modified>
</cp:coreProperties>
</file>