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448" r:id="rId4"/>
    <p:sldId id="481" r:id="rId5"/>
    <p:sldId id="500" r:id="rId6"/>
    <p:sldId id="501" r:id="rId7"/>
    <p:sldId id="502" r:id="rId8"/>
    <p:sldId id="503" r:id="rId9"/>
    <p:sldId id="509" r:id="rId10"/>
    <p:sldId id="505" r:id="rId11"/>
    <p:sldId id="510" r:id="rId12"/>
    <p:sldId id="507" r:id="rId13"/>
    <p:sldId id="495" r:id="rId14"/>
    <p:sldId id="497" r:id="rId15"/>
    <p:sldId id="508" r:id="rId16"/>
    <p:sldId id="279" r:id="rId17"/>
  </p:sldIdLst>
  <p:sldSz cx="12204700" cy="68754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B5"/>
    <a:srgbClr val="FF0000"/>
    <a:srgbClr val="FFFFFF"/>
    <a:srgbClr val="E9EBF5"/>
    <a:srgbClr val="D5E6FF"/>
    <a:srgbClr val="C1DAFF"/>
    <a:srgbClr val="F7941E"/>
    <a:srgbClr val="E6E6E6"/>
    <a:srgbClr val="002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4D4445-3ED3-4DE8-BAD4-FC1B0196DFB9}" v="115" dt="2022-07-05T20:25:56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87606" autoAdjust="0"/>
  </p:normalViewPr>
  <p:slideViewPr>
    <p:cSldViewPr snapToGrid="0">
      <p:cViewPr varScale="1">
        <p:scale>
          <a:sx n="110" d="100"/>
          <a:sy n="110" d="100"/>
        </p:scale>
        <p:origin x="57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Gonzalez Mora" userId="c488164f-0807-44e2-a807-c8293a5ca7e0" providerId="ADAL" clId="{07393392-53A1-469B-A401-639332FD3FC6}"/>
    <pc:docChg chg="undo custSel modSld">
      <pc:chgData name="Eduardo Gonzalez Mora" userId="c488164f-0807-44e2-a807-c8293a5ca7e0" providerId="ADAL" clId="{07393392-53A1-469B-A401-639332FD3FC6}" dt="2020-06-22T23:45:20.084" v="108" actId="1076"/>
      <pc:docMkLst>
        <pc:docMk/>
      </pc:docMkLst>
      <pc:sldChg chg="addSp delSp modSp">
        <pc:chgData name="Eduardo Gonzalez Mora" userId="c488164f-0807-44e2-a807-c8293a5ca7e0" providerId="ADAL" clId="{07393392-53A1-469B-A401-639332FD3FC6}" dt="2020-06-22T23:45:20.084" v="108" actId="1076"/>
        <pc:sldMkLst>
          <pc:docMk/>
          <pc:sldMk cId="3383463029" sldId="256"/>
        </pc:sldMkLst>
        <pc:spChg chg="add del mod">
          <ac:chgData name="Eduardo Gonzalez Mora" userId="c488164f-0807-44e2-a807-c8293a5ca7e0" providerId="ADAL" clId="{07393392-53A1-469B-A401-639332FD3FC6}" dt="2020-06-22T23:45:15.550" v="107" actId="478"/>
          <ac:spMkLst>
            <pc:docMk/>
            <pc:sldMk cId="3383463029" sldId="256"/>
            <ac:spMk id="2" creationId="{0D38CDE6-3EE2-4D3F-8CCC-7E982C2C2A34}"/>
          </ac:spMkLst>
        </pc:spChg>
        <pc:spChg chg="del">
          <ac:chgData name="Eduardo Gonzalez Mora" userId="c488164f-0807-44e2-a807-c8293a5ca7e0" providerId="ADAL" clId="{07393392-53A1-469B-A401-639332FD3FC6}" dt="2020-06-22T15:50:16.725" v="33" actId="478"/>
          <ac:spMkLst>
            <pc:docMk/>
            <pc:sldMk cId="3383463029" sldId="256"/>
            <ac:spMk id="2" creationId="{9399978B-AEB4-45E5-8594-BF5B79C6E3A4}"/>
          </ac:spMkLst>
        </pc:spChg>
        <pc:spChg chg="mod">
          <ac:chgData name="Eduardo Gonzalez Mora" userId="c488164f-0807-44e2-a807-c8293a5ca7e0" providerId="ADAL" clId="{07393392-53A1-469B-A401-639332FD3FC6}" dt="2020-06-22T23:45:20.084" v="108" actId="1076"/>
          <ac:spMkLst>
            <pc:docMk/>
            <pc:sldMk cId="3383463029" sldId="256"/>
            <ac:spMk id="14" creationId="{AC32A4BA-85DA-4484-B95F-41ABAE2A2212}"/>
          </ac:spMkLst>
        </pc:spChg>
      </pc:sldChg>
      <pc:sldChg chg="addSp delSp modSp">
        <pc:chgData name="Eduardo Gonzalez Mora" userId="c488164f-0807-44e2-a807-c8293a5ca7e0" providerId="ADAL" clId="{07393392-53A1-469B-A401-639332FD3FC6}" dt="2020-06-22T15:48:27.839" v="32"/>
        <pc:sldMkLst>
          <pc:docMk/>
          <pc:sldMk cId="1232811107" sldId="279"/>
        </pc:sldMkLst>
        <pc:spChg chg="mod">
          <ac:chgData name="Eduardo Gonzalez Mora" userId="c488164f-0807-44e2-a807-c8293a5ca7e0" providerId="ADAL" clId="{07393392-53A1-469B-A401-639332FD3FC6}" dt="2020-06-22T13:04:46.639" v="6" actId="12789"/>
          <ac:spMkLst>
            <pc:docMk/>
            <pc:sldMk cId="1232811107" sldId="279"/>
            <ac:spMk id="18" creationId="{431CD366-803F-4976-BA44-9301E27DD750}"/>
          </ac:spMkLst>
        </pc:spChg>
        <pc:spChg chg="mod">
          <ac:chgData name="Eduardo Gonzalez Mora" userId="c488164f-0807-44e2-a807-c8293a5ca7e0" providerId="ADAL" clId="{07393392-53A1-469B-A401-639332FD3FC6}" dt="2020-06-22T13:04:46.639" v="6" actId="12789"/>
          <ac:spMkLst>
            <pc:docMk/>
            <pc:sldMk cId="1232811107" sldId="279"/>
            <ac:spMk id="19" creationId="{BBD491A7-1E11-4975-B9A9-7F2EC73F53F6}"/>
          </ac:spMkLst>
        </pc:spChg>
        <pc:spChg chg="del">
          <ac:chgData name="Eduardo Gonzalez Mora" userId="c488164f-0807-44e2-a807-c8293a5ca7e0" providerId="ADAL" clId="{07393392-53A1-469B-A401-639332FD3FC6}" dt="2020-06-22T15:48:27.126" v="31" actId="478"/>
          <ac:spMkLst>
            <pc:docMk/>
            <pc:sldMk cId="1232811107" sldId="279"/>
            <ac:spMk id="26" creationId="{5A699520-2D40-4BE7-8DEC-E93931A0786B}"/>
          </ac:spMkLst>
        </pc:spChg>
        <pc:spChg chg="add del">
          <ac:chgData name="Eduardo Gonzalez Mora" userId="c488164f-0807-44e2-a807-c8293a5ca7e0" providerId="ADAL" clId="{07393392-53A1-469B-A401-639332FD3FC6}" dt="2020-06-22T15:48:22.420" v="30"/>
          <ac:spMkLst>
            <pc:docMk/>
            <pc:sldMk cId="1232811107" sldId="279"/>
            <ac:spMk id="31" creationId="{1E038F6C-7A35-4F6E-AC0B-F8DA90BA69C3}"/>
          </ac:spMkLst>
        </pc:spChg>
        <pc:spChg chg="add">
          <ac:chgData name="Eduardo Gonzalez Mora" userId="c488164f-0807-44e2-a807-c8293a5ca7e0" providerId="ADAL" clId="{07393392-53A1-469B-A401-639332FD3FC6}" dt="2020-06-22T15:48:27.839" v="32"/>
          <ac:spMkLst>
            <pc:docMk/>
            <pc:sldMk cId="1232811107" sldId="279"/>
            <ac:spMk id="32" creationId="{C4C61282-7225-483F-8474-C13FC1560276}"/>
          </ac:spMkLst>
        </pc:spChg>
        <pc:grpChg chg="del">
          <ac:chgData name="Eduardo Gonzalez Mora" userId="c488164f-0807-44e2-a807-c8293a5ca7e0" providerId="ADAL" clId="{07393392-53A1-469B-A401-639332FD3FC6}" dt="2020-06-22T13:04:19.700" v="0" actId="478"/>
          <ac:grpSpMkLst>
            <pc:docMk/>
            <pc:sldMk cId="1232811107" sldId="279"/>
            <ac:grpSpMk id="2" creationId="{00000000-0000-0000-0000-000000000000}"/>
          </ac:grpSpMkLst>
        </pc:grpChg>
      </pc:sldChg>
      <pc:sldChg chg="addSp modSp">
        <pc:chgData name="Eduardo Gonzalez Mora" userId="c488164f-0807-44e2-a807-c8293a5ca7e0" providerId="ADAL" clId="{07393392-53A1-469B-A401-639332FD3FC6}" dt="2020-06-22T15:47:41.890" v="9" actId="1036"/>
        <pc:sldMkLst>
          <pc:docMk/>
          <pc:sldMk cId="3632891579" sldId="448"/>
        </pc:sldMkLst>
        <pc:spChg chg="add mod">
          <ac:chgData name="Eduardo Gonzalez Mora" userId="c488164f-0807-44e2-a807-c8293a5ca7e0" providerId="ADAL" clId="{07393392-53A1-469B-A401-639332FD3FC6}" dt="2020-06-22T15:47:41.890" v="9" actId="1036"/>
          <ac:spMkLst>
            <pc:docMk/>
            <pc:sldMk cId="3632891579" sldId="448"/>
            <ac:spMk id="13" creationId="{38C0774A-8623-48B9-98A6-2A6E25EDBB82}"/>
          </ac:spMkLst>
        </pc:spChg>
      </pc:sldChg>
      <pc:sldChg chg="addSp">
        <pc:chgData name="Eduardo Gonzalez Mora" userId="c488164f-0807-44e2-a807-c8293a5ca7e0" providerId="ADAL" clId="{07393392-53A1-469B-A401-639332FD3FC6}" dt="2020-06-22T15:47:43.950" v="10"/>
        <pc:sldMkLst>
          <pc:docMk/>
          <pc:sldMk cId="1400576410" sldId="479"/>
        </pc:sldMkLst>
        <pc:spChg chg="add">
          <ac:chgData name="Eduardo Gonzalez Mora" userId="c488164f-0807-44e2-a807-c8293a5ca7e0" providerId="ADAL" clId="{07393392-53A1-469B-A401-639332FD3FC6}" dt="2020-06-22T15:47:43.950" v="10"/>
          <ac:spMkLst>
            <pc:docMk/>
            <pc:sldMk cId="1400576410" sldId="479"/>
            <ac:spMk id="12" creationId="{71779EE0-2231-4D18-B06D-BF09A1CC0F3E}"/>
          </ac:spMkLst>
        </pc:spChg>
      </pc:sldChg>
      <pc:sldChg chg="addSp">
        <pc:chgData name="Eduardo Gonzalez Mora" userId="c488164f-0807-44e2-a807-c8293a5ca7e0" providerId="ADAL" clId="{07393392-53A1-469B-A401-639332FD3FC6}" dt="2020-06-22T15:47:50.020" v="13"/>
        <pc:sldMkLst>
          <pc:docMk/>
          <pc:sldMk cId="2444251331" sldId="481"/>
        </pc:sldMkLst>
        <pc:spChg chg="add">
          <ac:chgData name="Eduardo Gonzalez Mora" userId="c488164f-0807-44e2-a807-c8293a5ca7e0" providerId="ADAL" clId="{07393392-53A1-469B-A401-639332FD3FC6}" dt="2020-06-22T15:47:50.020" v="13"/>
          <ac:spMkLst>
            <pc:docMk/>
            <pc:sldMk cId="2444251331" sldId="481"/>
            <ac:spMk id="18" creationId="{B58B06CC-7114-4B8C-B3FB-062C1D144B50}"/>
          </ac:spMkLst>
        </pc:spChg>
      </pc:sldChg>
      <pc:sldChg chg="addSp">
        <pc:chgData name="Eduardo Gonzalez Mora" userId="c488164f-0807-44e2-a807-c8293a5ca7e0" providerId="ADAL" clId="{07393392-53A1-469B-A401-639332FD3FC6}" dt="2020-06-22T15:47:45.693" v="11"/>
        <pc:sldMkLst>
          <pc:docMk/>
          <pc:sldMk cId="98190675" sldId="482"/>
        </pc:sldMkLst>
        <pc:spChg chg="add">
          <ac:chgData name="Eduardo Gonzalez Mora" userId="c488164f-0807-44e2-a807-c8293a5ca7e0" providerId="ADAL" clId="{07393392-53A1-469B-A401-639332FD3FC6}" dt="2020-06-22T15:47:45.693" v="11"/>
          <ac:spMkLst>
            <pc:docMk/>
            <pc:sldMk cId="98190675" sldId="482"/>
            <ac:spMk id="14" creationId="{FE51B0D0-5793-45C3-BA79-6785D45B25E8}"/>
          </ac:spMkLst>
        </pc:spChg>
      </pc:sldChg>
      <pc:sldChg chg="addSp">
        <pc:chgData name="Eduardo Gonzalez Mora" userId="c488164f-0807-44e2-a807-c8293a5ca7e0" providerId="ADAL" clId="{07393392-53A1-469B-A401-639332FD3FC6}" dt="2020-06-22T15:47:47.646" v="12"/>
        <pc:sldMkLst>
          <pc:docMk/>
          <pc:sldMk cId="3809328333" sldId="483"/>
        </pc:sldMkLst>
        <pc:spChg chg="add">
          <ac:chgData name="Eduardo Gonzalez Mora" userId="c488164f-0807-44e2-a807-c8293a5ca7e0" providerId="ADAL" clId="{07393392-53A1-469B-A401-639332FD3FC6}" dt="2020-06-22T15:47:47.646" v="12"/>
          <ac:spMkLst>
            <pc:docMk/>
            <pc:sldMk cId="3809328333" sldId="483"/>
            <ac:spMk id="17" creationId="{4DFB356F-D228-47C5-8151-7F09DE206C4C}"/>
          </ac:spMkLst>
        </pc:spChg>
      </pc:sldChg>
      <pc:sldChg chg="addSp">
        <pc:chgData name="Eduardo Gonzalez Mora" userId="c488164f-0807-44e2-a807-c8293a5ca7e0" providerId="ADAL" clId="{07393392-53A1-469B-A401-639332FD3FC6}" dt="2020-06-22T15:47:52.426" v="14"/>
        <pc:sldMkLst>
          <pc:docMk/>
          <pc:sldMk cId="1419303464" sldId="484"/>
        </pc:sldMkLst>
        <pc:spChg chg="add">
          <ac:chgData name="Eduardo Gonzalez Mora" userId="c488164f-0807-44e2-a807-c8293a5ca7e0" providerId="ADAL" clId="{07393392-53A1-469B-A401-639332FD3FC6}" dt="2020-06-22T15:47:52.426" v="14"/>
          <ac:spMkLst>
            <pc:docMk/>
            <pc:sldMk cId="1419303464" sldId="484"/>
            <ac:spMk id="13" creationId="{9041D098-6520-42B2-BE5A-4A946832A420}"/>
          </ac:spMkLst>
        </pc:spChg>
      </pc:sldChg>
      <pc:sldChg chg="addSp">
        <pc:chgData name="Eduardo Gonzalez Mora" userId="c488164f-0807-44e2-a807-c8293a5ca7e0" providerId="ADAL" clId="{07393392-53A1-469B-A401-639332FD3FC6}" dt="2020-06-22T15:47:54.418" v="15"/>
        <pc:sldMkLst>
          <pc:docMk/>
          <pc:sldMk cId="919279808" sldId="485"/>
        </pc:sldMkLst>
        <pc:spChg chg="add">
          <ac:chgData name="Eduardo Gonzalez Mora" userId="c488164f-0807-44e2-a807-c8293a5ca7e0" providerId="ADAL" clId="{07393392-53A1-469B-A401-639332FD3FC6}" dt="2020-06-22T15:47:54.418" v="15"/>
          <ac:spMkLst>
            <pc:docMk/>
            <pc:sldMk cId="919279808" sldId="485"/>
            <ac:spMk id="14" creationId="{749BB401-54F9-4493-A509-0CDBF19D7B8D}"/>
          </ac:spMkLst>
        </pc:spChg>
      </pc:sldChg>
      <pc:sldChg chg="addSp">
        <pc:chgData name="Eduardo Gonzalez Mora" userId="c488164f-0807-44e2-a807-c8293a5ca7e0" providerId="ADAL" clId="{07393392-53A1-469B-A401-639332FD3FC6}" dt="2020-06-22T15:48:00.961" v="18"/>
        <pc:sldMkLst>
          <pc:docMk/>
          <pc:sldMk cId="3046508084" sldId="486"/>
        </pc:sldMkLst>
        <pc:spChg chg="add">
          <ac:chgData name="Eduardo Gonzalez Mora" userId="c488164f-0807-44e2-a807-c8293a5ca7e0" providerId="ADAL" clId="{07393392-53A1-469B-A401-639332FD3FC6}" dt="2020-06-22T15:48:00.961" v="18"/>
          <ac:spMkLst>
            <pc:docMk/>
            <pc:sldMk cId="3046508084" sldId="486"/>
            <ac:spMk id="14" creationId="{CCA1F460-53E5-48B3-A606-57FF209CB651}"/>
          </ac:spMkLst>
        </pc:spChg>
      </pc:sldChg>
      <pc:sldChg chg="addSp">
        <pc:chgData name="Eduardo Gonzalez Mora" userId="c488164f-0807-44e2-a807-c8293a5ca7e0" providerId="ADAL" clId="{07393392-53A1-469B-A401-639332FD3FC6}" dt="2020-06-22T15:47:59.208" v="17"/>
        <pc:sldMkLst>
          <pc:docMk/>
          <pc:sldMk cId="2313081859" sldId="487"/>
        </pc:sldMkLst>
        <pc:spChg chg="add">
          <ac:chgData name="Eduardo Gonzalez Mora" userId="c488164f-0807-44e2-a807-c8293a5ca7e0" providerId="ADAL" clId="{07393392-53A1-469B-A401-639332FD3FC6}" dt="2020-06-22T15:47:59.208" v="17"/>
          <ac:spMkLst>
            <pc:docMk/>
            <pc:sldMk cId="2313081859" sldId="487"/>
            <ac:spMk id="13" creationId="{F134FFED-FA4D-473E-AEFE-BA085C76C41E}"/>
          </ac:spMkLst>
        </pc:spChg>
      </pc:sldChg>
      <pc:sldChg chg="addSp">
        <pc:chgData name="Eduardo Gonzalez Mora" userId="c488164f-0807-44e2-a807-c8293a5ca7e0" providerId="ADAL" clId="{07393392-53A1-469B-A401-639332FD3FC6}" dt="2020-06-22T15:47:57.079" v="16"/>
        <pc:sldMkLst>
          <pc:docMk/>
          <pc:sldMk cId="670742636" sldId="489"/>
        </pc:sldMkLst>
        <pc:spChg chg="add">
          <ac:chgData name="Eduardo Gonzalez Mora" userId="c488164f-0807-44e2-a807-c8293a5ca7e0" providerId="ADAL" clId="{07393392-53A1-469B-A401-639332FD3FC6}" dt="2020-06-22T15:47:57.079" v="16"/>
          <ac:spMkLst>
            <pc:docMk/>
            <pc:sldMk cId="670742636" sldId="489"/>
            <ac:spMk id="12" creationId="{A506D21B-058F-4F59-9DF3-BDD5BD6C2129}"/>
          </ac:spMkLst>
        </pc:spChg>
      </pc:sldChg>
      <pc:sldChg chg="addSp">
        <pc:chgData name="Eduardo Gonzalez Mora" userId="c488164f-0807-44e2-a807-c8293a5ca7e0" providerId="ADAL" clId="{07393392-53A1-469B-A401-639332FD3FC6}" dt="2020-06-22T15:48:02.710" v="19"/>
        <pc:sldMkLst>
          <pc:docMk/>
          <pc:sldMk cId="209579964" sldId="490"/>
        </pc:sldMkLst>
        <pc:spChg chg="add">
          <ac:chgData name="Eduardo Gonzalez Mora" userId="c488164f-0807-44e2-a807-c8293a5ca7e0" providerId="ADAL" clId="{07393392-53A1-469B-A401-639332FD3FC6}" dt="2020-06-22T15:48:02.710" v="19"/>
          <ac:spMkLst>
            <pc:docMk/>
            <pc:sldMk cId="209579964" sldId="490"/>
            <ac:spMk id="13" creationId="{D759B0AE-4C51-48B1-B789-BCAE86963012}"/>
          </ac:spMkLst>
        </pc:spChg>
      </pc:sldChg>
      <pc:sldChg chg="addSp">
        <pc:chgData name="Eduardo Gonzalez Mora" userId="c488164f-0807-44e2-a807-c8293a5ca7e0" providerId="ADAL" clId="{07393392-53A1-469B-A401-639332FD3FC6}" dt="2020-06-22T15:48:04.385" v="20"/>
        <pc:sldMkLst>
          <pc:docMk/>
          <pc:sldMk cId="1638317101" sldId="491"/>
        </pc:sldMkLst>
        <pc:spChg chg="add">
          <ac:chgData name="Eduardo Gonzalez Mora" userId="c488164f-0807-44e2-a807-c8293a5ca7e0" providerId="ADAL" clId="{07393392-53A1-469B-A401-639332FD3FC6}" dt="2020-06-22T15:48:04.385" v="20"/>
          <ac:spMkLst>
            <pc:docMk/>
            <pc:sldMk cId="1638317101" sldId="491"/>
            <ac:spMk id="17" creationId="{FA9EAB18-6E26-4C9E-9477-A55799F3F45B}"/>
          </ac:spMkLst>
        </pc:spChg>
      </pc:sldChg>
      <pc:sldChg chg="addSp">
        <pc:chgData name="Eduardo Gonzalez Mora" userId="c488164f-0807-44e2-a807-c8293a5ca7e0" providerId="ADAL" clId="{07393392-53A1-469B-A401-639332FD3FC6}" dt="2020-06-22T15:48:06.021" v="21"/>
        <pc:sldMkLst>
          <pc:docMk/>
          <pc:sldMk cId="1478301008" sldId="492"/>
        </pc:sldMkLst>
        <pc:spChg chg="add">
          <ac:chgData name="Eduardo Gonzalez Mora" userId="c488164f-0807-44e2-a807-c8293a5ca7e0" providerId="ADAL" clId="{07393392-53A1-469B-A401-639332FD3FC6}" dt="2020-06-22T15:48:06.021" v="21"/>
          <ac:spMkLst>
            <pc:docMk/>
            <pc:sldMk cId="1478301008" sldId="492"/>
            <ac:spMk id="13" creationId="{759CA6D2-F935-408C-93E4-78B387B7761A}"/>
          </ac:spMkLst>
        </pc:spChg>
      </pc:sldChg>
      <pc:sldChg chg="addSp">
        <pc:chgData name="Eduardo Gonzalez Mora" userId="c488164f-0807-44e2-a807-c8293a5ca7e0" providerId="ADAL" clId="{07393392-53A1-469B-A401-639332FD3FC6}" dt="2020-06-22T15:48:07.827" v="22"/>
        <pc:sldMkLst>
          <pc:docMk/>
          <pc:sldMk cId="3489014580" sldId="493"/>
        </pc:sldMkLst>
        <pc:spChg chg="add">
          <ac:chgData name="Eduardo Gonzalez Mora" userId="c488164f-0807-44e2-a807-c8293a5ca7e0" providerId="ADAL" clId="{07393392-53A1-469B-A401-639332FD3FC6}" dt="2020-06-22T15:48:07.827" v="22"/>
          <ac:spMkLst>
            <pc:docMk/>
            <pc:sldMk cId="3489014580" sldId="493"/>
            <ac:spMk id="25" creationId="{9BF2A5AA-D70C-42C1-9FE3-676C56F0E82A}"/>
          </ac:spMkLst>
        </pc:spChg>
      </pc:sldChg>
      <pc:sldChg chg="addSp">
        <pc:chgData name="Eduardo Gonzalez Mora" userId="c488164f-0807-44e2-a807-c8293a5ca7e0" providerId="ADAL" clId="{07393392-53A1-469B-A401-639332FD3FC6}" dt="2020-06-22T15:48:10.562" v="23"/>
        <pc:sldMkLst>
          <pc:docMk/>
          <pc:sldMk cId="2368605152" sldId="494"/>
        </pc:sldMkLst>
        <pc:spChg chg="add">
          <ac:chgData name="Eduardo Gonzalez Mora" userId="c488164f-0807-44e2-a807-c8293a5ca7e0" providerId="ADAL" clId="{07393392-53A1-469B-A401-639332FD3FC6}" dt="2020-06-22T15:48:10.562" v="23"/>
          <ac:spMkLst>
            <pc:docMk/>
            <pc:sldMk cId="2368605152" sldId="494"/>
            <ac:spMk id="16" creationId="{9124609C-8861-4F47-A416-9FA754BD66F4}"/>
          </ac:spMkLst>
        </pc:spChg>
      </pc:sldChg>
      <pc:sldChg chg="addSp">
        <pc:chgData name="Eduardo Gonzalez Mora" userId="c488164f-0807-44e2-a807-c8293a5ca7e0" providerId="ADAL" clId="{07393392-53A1-469B-A401-639332FD3FC6}" dt="2020-06-22T15:48:14.430" v="25"/>
        <pc:sldMkLst>
          <pc:docMk/>
          <pc:sldMk cId="1983569305" sldId="495"/>
        </pc:sldMkLst>
        <pc:spChg chg="add">
          <ac:chgData name="Eduardo Gonzalez Mora" userId="c488164f-0807-44e2-a807-c8293a5ca7e0" providerId="ADAL" clId="{07393392-53A1-469B-A401-639332FD3FC6}" dt="2020-06-22T15:48:14.430" v="25"/>
          <ac:spMkLst>
            <pc:docMk/>
            <pc:sldMk cId="1983569305" sldId="495"/>
            <ac:spMk id="13" creationId="{CD77FB33-A11A-458D-BC2E-58C557547A61}"/>
          </ac:spMkLst>
        </pc:spChg>
      </pc:sldChg>
      <pc:sldChg chg="addSp">
        <pc:chgData name="Eduardo Gonzalez Mora" userId="c488164f-0807-44e2-a807-c8293a5ca7e0" providerId="ADAL" clId="{07393392-53A1-469B-A401-639332FD3FC6}" dt="2020-06-22T15:48:12.750" v="24"/>
        <pc:sldMkLst>
          <pc:docMk/>
          <pc:sldMk cId="2305771117" sldId="496"/>
        </pc:sldMkLst>
        <pc:spChg chg="add">
          <ac:chgData name="Eduardo Gonzalez Mora" userId="c488164f-0807-44e2-a807-c8293a5ca7e0" providerId="ADAL" clId="{07393392-53A1-469B-A401-639332FD3FC6}" dt="2020-06-22T15:48:12.750" v="24"/>
          <ac:spMkLst>
            <pc:docMk/>
            <pc:sldMk cId="2305771117" sldId="496"/>
            <ac:spMk id="12" creationId="{447EC75B-B96E-4A78-9F00-354BA795DC0C}"/>
          </ac:spMkLst>
        </pc:spChg>
      </pc:sldChg>
      <pc:sldChg chg="addSp">
        <pc:chgData name="Eduardo Gonzalez Mora" userId="c488164f-0807-44e2-a807-c8293a5ca7e0" providerId="ADAL" clId="{07393392-53A1-469B-A401-639332FD3FC6}" dt="2020-06-22T15:48:17.742" v="27"/>
        <pc:sldMkLst>
          <pc:docMk/>
          <pc:sldMk cId="692897816" sldId="497"/>
        </pc:sldMkLst>
        <pc:spChg chg="add">
          <ac:chgData name="Eduardo Gonzalez Mora" userId="c488164f-0807-44e2-a807-c8293a5ca7e0" providerId="ADAL" clId="{07393392-53A1-469B-A401-639332FD3FC6}" dt="2020-06-22T15:48:17.742" v="27"/>
          <ac:spMkLst>
            <pc:docMk/>
            <pc:sldMk cId="692897816" sldId="497"/>
            <ac:spMk id="13" creationId="{9DCDCF32-23CA-40AF-A44D-745BC1BC0277}"/>
          </ac:spMkLst>
        </pc:spChg>
      </pc:sldChg>
      <pc:sldChg chg="addSp">
        <pc:chgData name="Eduardo Gonzalez Mora" userId="c488164f-0807-44e2-a807-c8293a5ca7e0" providerId="ADAL" clId="{07393392-53A1-469B-A401-639332FD3FC6}" dt="2020-06-22T15:48:19.562" v="28"/>
        <pc:sldMkLst>
          <pc:docMk/>
          <pc:sldMk cId="3305887707" sldId="498"/>
        </pc:sldMkLst>
        <pc:spChg chg="add">
          <ac:chgData name="Eduardo Gonzalez Mora" userId="c488164f-0807-44e2-a807-c8293a5ca7e0" providerId="ADAL" clId="{07393392-53A1-469B-A401-639332FD3FC6}" dt="2020-06-22T15:48:19.562" v="28"/>
          <ac:spMkLst>
            <pc:docMk/>
            <pc:sldMk cId="3305887707" sldId="498"/>
            <ac:spMk id="12" creationId="{AE607D3C-DD2B-4423-8E02-A4A0CB34D76F}"/>
          </ac:spMkLst>
        </pc:spChg>
      </pc:sldChg>
      <pc:sldChg chg="addSp">
        <pc:chgData name="Eduardo Gonzalez Mora" userId="c488164f-0807-44e2-a807-c8293a5ca7e0" providerId="ADAL" clId="{07393392-53A1-469B-A401-639332FD3FC6}" dt="2020-06-22T15:48:16.126" v="26"/>
        <pc:sldMkLst>
          <pc:docMk/>
          <pc:sldMk cId="1063786685" sldId="499"/>
        </pc:sldMkLst>
        <pc:spChg chg="add">
          <ac:chgData name="Eduardo Gonzalez Mora" userId="c488164f-0807-44e2-a807-c8293a5ca7e0" providerId="ADAL" clId="{07393392-53A1-469B-A401-639332FD3FC6}" dt="2020-06-22T15:48:16.126" v="26"/>
          <ac:spMkLst>
            <pc:docMk/>
            <pc:sldMk cId="1063786685" sldId="499"/>
            <ac:spMk id="13" creationId="{C1F5E6DA-8F97-4C34-B3E1-A0132E3A7049}"/>
          </ac:spMkLst>
        </pc:spChg>
      </pc:sldChg>
    </pc:docChg>
  </pc:docChgLst>
  <pc:docChgLst>
    <pc:chgData name="Eduardo Gonzalez Mora" userId="c488164f-0807-44e2-a807-c8293a5ca7e0" providerId="ADAL" clId="{384D4445-3ED3-4DE8-BAD4-FC1B0196DFB9}"/>
    <pc:docChg chg="custSel addSld delSld modSld">
      <pc:chgData name="Eduardo Gonzalez Mora" userId="c488164f-0807-44e2-a807-c8293a5ca7e0" providerId="ADAL" clId="{384D4445-3ED3-4DE8-BAD4-FC1B0196DFB9}" dt="2022-07-05T20:25:56.120" v="133" actId="14100"/>
      <pc:docMkLst>
        <pc:docMk/>
      </pc:docMkLst>
      <pc:sldChg chg="delSp modSp mod">
        <pc:chgData name="Eduardo Gonzalez Mora" userId="c488164f-0807-44e2-a807-c8293a5ca7e0" providerId="ADAL" clId="{384D4445-3ED3-4DE8-BAD4-FC1B0196DFB9}" dt="2022-07-05T20:25:56.120" v="133" actId="14100"/>
        <pc:sldMkLst>
          <pc:docMk/>
          <pc:sldMk cId="3383463029" sldId="256"/>
        </pc:sldMkLst>
        <pc:spChg chg="del">
          <ac:chgData name="Eduardo Gonzalez Mora" userId="c488164f-0807-44e2-a807-c8293a5ca7e0" providerId="ADAL" clId="{384D4445-3ED3-4DE8-BAD4-FC1B0196DFB9}" dt="2022-07-05T20:25:42.624" v="39" actId="478"/>
          <ac:spMkLst>
            <pc:docMk/>
            <pc:sldMk cId="3383463029" sldId="256"/>
            <ac:spMk id="3" creationId="{266E37C9-1944-C413-87DC-F762DB5ED9BE}"/>
          </ac:spMkLst>
        </pc:spChg>
        <pc:spChg chg="mod">
          <ac:chgData name="Eduardo Gonzalez Mora" userId="c488164f-0807-44e2-a807-c8293a5ca7e0" providerId="ADAL" clId="{384D4445-3ED3-4DE8-BAD4-FC1B0196DFB9}" dt="2022-07-05T20:25:56.120" v="133" actId="14100"/>
          <ac:spMkLst>
            <pc:docMk/>
            <pc:sldMk cId="3383463029" sldId="256"/>
            <ac:spMk id="14" creationId="{AC32A4BA-85DA-4484-B95F-41ABAE2A2212}"/>
          </ac:spMkLst>
        </pc:spChg>
      </pc:sldChg>
      <pc:sldChg chg="modSp mod">
        <pc:chgData name="Eduardo Gonzalez Mora" userId="c488164f-0807-44e2-a807-c8293a5ca7e0" providerId="ADAL" clId="{384D4445-3ED3-4DE8-BAD4-FC1B0196DFB9}" dt="2022-06-29T17:22:56.149" v="2" actId="20577"/>
        <pc:sldMkLst>
          <pc:docMk/>
          <pc:sldMk cId="3632891579" sldId="448"/>
        </pc:sldMkLst>
        <pc:spChg chg="mod">
          <ac:chgData name="Eduardo Gonzalez Mora" userId="c488164f-0807-44e2-a807-c8293a5ca7e0" providerId="ADAL" clId="{384D4445-3ED3-4DE8-BAD4-FC1B0196DFB9}" dt="2022-06-29T17:22:56.149" v="2" actId="20577"/>
          <ac:spMkLst>
            <pc:docMk/>
            <pc:sldMk cId="3632891579" sldId="448"/>
            <ac:spMk id="11" creationId="{D16A45F1-067F-482C-8AF9-D8505CF566B0}"/>
          </ac:spMkLst>
        </pc:spChg>
      </pc:sldChg>
      <pc:sldChg chg="modSp">
        <pc:chgData name="Eduardo Gonzalez Mora" userId="c488164f-0807-44e2-a807-c8293a5ca7e0" providerId="ADAL" clId="{384D4445-3ED3-4DE8-BAD4-FC1B0196DFB9}" dt="2022-07-04T16:33:58.640" v="23" actId="20577"/>
        <pc:sldMkLst>
          <pc:docMk/>
          <pc:sldMk cId="3703487520" sldId="502"/>
        </pc:sldMkLst>
        <pc:spChg chg="mod">
          <ac:chgData name="Eduardo Gonzalez Mora" userId="c488164f-0807-44e2-a807-c8293a5ca7e0" providerId="ADAL" clId="{384D4445-3ED3-4DE8-BAD4-FC1B0196DFB9}" dt="2022-07-04T16:33:58.640" v="23" actId="20577"/>
          <ac:spMkLst>
            <pc:docMk/>
            <pc:sldMk cId="3703487520" sldId="502"/>
            <ac:spMk id="7" creationId="{03A5DF7A-28D3-44DA-930D-E7CACC918019}"/>
          </ac:spMkLst>
        </pc:spChg>
      </pc:sldChg>
      <pc:sldChg chg="modSp mod">
        <pc:chgData name="Eduardo Gonzalez Mora" userId="c488164f-0807-44e2-a807-c8293a5ca7e0" providerId="ADAL" clId="{384D4445-3ED3-4DE8-BAD4-FC1B0196DFB9}" dt="2022-07-04T16:17:41.653" v="18" actId="20577"/>
        <pc:sldMkLst>
          <pc:docMk/>
          <pc:sldMk cId="4084148339" sldId="503"/>
        </pc:sldMkLst>
        <pc:spChg chg="mod">
          <ac:chgData name="Eduardo Gonzalez Mora" userId="c488164f-0807-44e2-a807-c8293a5ca7e0" providerId="ADAL" clId="{384D4445-3ED3-4DE8-BAD4-FC1B0196DFB9}" dt="2022-07-04T16:17:31.253" v="5" actId="20577"/>
          <ac:spMkLst>
            <pc:docMk/>
            <pc:sldMk cId="4084148339" sldId="503"/>
            <ac:spMk id="25" creationId="{3A8BAE98-662A-4226-82AA-38195366C00D}"/>
          </ac:spMkLst>
        </pc:spChg>
        <pc:spChg chg="mod">
          <ac:chgData name="Eduardo Gonzalez Mora" userId="c488164f-0807-44e2-a807-c8293a5ca7e0" providerId="ADAL" clId="{384D4445-3ED3-4DE8-BAD4-FC1B0196DFB9}" dt="2022-07-04T16:17:41.653" v="18" actId="20577"/>
          <ac:spMkLst>
            <pc:docMk/>
            <pc:sldMk cId="4084148339" sldId="503"/>
            <ac:spMk id="26" creationId="{E6E7B366-AC5E-4E17-868A-FA9C95302643}"/>
          </ac:spMkLst>
        </pc:spChg>
      </pc:sldChg>
      <pc:sldChg chg="modSp">
        <pc:chgData name="Eduardo Gonzalez Mora" userId="c488164f-0807-44e2-a807-c8293a5ca7e0" providerId="ADAL" clId="{384D4445-3ED3-4DE8-BAD4-FC1B0196DFB9}" dt="2022-07-05T20:14:34.400" v="34" actId="14826"/>
        <pc:sldMkLst>
          <pc:docMk/>
          <pc:sldMk cId="1083392534" sldId="505"/>
        </pc:sldMkLst>
        <pc:picChg chg="mod">
          <ac:chgData name="Eduardo Gonzalez Mora" userId="c488164f-0807-44e2-a807-c8293a5ca7e0" providerId="ADAL" clId="{384D4445-3ED3-4DE8-BAD4-FC1B0196DFB9}" dt="2022-07-05T20:14:11.153" v="31" actId="14826"/>
          <ac:picMkLst>
            <pc:docMk/>
            <pc:sldMk cId="1083392534" sldId="505"/>
            <ac:picMk id="13" creationId="{44F06552-1893-4B04-AB5D-99913677BA0D}"/>
          </ac:picMkLst>
        </pc:picChg>
        <pc:picChg chg="mod">
          <ac:chgData name="Eduardo Gonzalez Mora" userId="c488164f-0807-44e2-a807-c8293a5ca7e0" providerId="ADAL" clId="{384D4445-3ED3-4DE8-BAD4-FC1B0196DFB9}" dt="2022-07-05T20:14:34.400" v="34" actId="14826"/>
          <ac:picMkLst>
            <pc:docMk/>
            <pc:sldMk cId="1083392534" sldId="505"/>
            <ac:picMk id="29" creationId="{BB08C530-9DDB-4307-80BB-006CD331189D}"/>
          </ac:picMkLst>
        </pc:picChg>
      </pc:sldChg>
      <pc:sldChg chg="modSp del mod">
        <pc:chgData name="Eduardo Gonzalez Mora" userId="c488164f-0807-44e2-a807-c8293a5ca7e0" providerId="ADAL" clId="{384D4445-3ED3-4DE8-BAD4-FC1B0196DFB9}" dt="2022-07-05T20:12:44.565" v="27" actId="47"/>
        <pc:sldMkLst>
          <pc:docMk/>
          <pc:sldMk cId="726432933" sldId="506"/>
        </pc:sldMkLst>
        <pc:picChg chg="mod">
          <ac:chgData name="Eduardo Gonzalez Mora" userId="c488164f-0807-44e2-a807-c8293a5ca7e0" providerId="ADAL" clId="{384D4445-3ED3-4DE8-BAD4-FC1B0196DFB9}" dt="2022-07-05T20:12:28.753" v="24" actId="1076"/>
          <ac:picMkLst>
            <pc:docMk/>
            <pc:sldMk cId="726432933" sldId="506"/>
            <ac:picMk id="5" creationId="{C7D1FEAA-6AF6-43A6-84B4-E1AA1A84E611}"/>
          </ac:picMkLst>
        </pc:picChg>
      </pc:sldChg>
      <pc:sldChg chg="modSp">
        <pc:chgData name="Eduardo Gonzalez Mora" userId="c488164f-0807-44e2-a807-c8293a5ca7e0" providerId="ADAL" clId="{384D4445-3ED3-4DE8-BAD4-FC1B0196DFB9}" dt="2022-07-05T20:15:11.895" v="38" actId="14826"/>
        <pc:sldMkLst>
          <pc:docMk/>
          <pc:sldMk cId="176536610" sldId="507"/>
        </pc:sldMkLst>
        <pc:picChg chg="mod">
          <ac:chgData name="Eduardo Gonzalez Mora" userId="c488164f-0807-44e2-a807-c8293a5ca7e0" providerId="ADAL" clId="{384D4445-3ED3-4DE8-BAD4-FC1B0196DFB9}" dt="2022-07-05T20:14:56.635" v="36" actId="14826"/>
          <ac:picMkLst>
            <pc:docMk/>
            <pc:sldMk cId="176536610" sldId="507"/>
            <ac:picMk id="3" creationId="{DEA970E5-435B-4589-82F6-CF177CE8AFF9}"/>
          </ac:picMkLst>
        </pc:picChg>
        <pc:picChg chg="mod">
          <ac:chgData name="Eduardo Gonzalez Mora" userId="c488164f-0807-44e2-a807-c8293a5ca7e0" providerId="ADAL" clId="{384D4445-3ED3-4DE8-BAD4-FC1B0196DFB9}" dt="2022-07-05T20:15:03.539" v="37" actId="14826"/>
          <ac:picMkLst>
            <pc:docMk/>
            <pc:sldMk cId="176536610" sldId="507"/>
            <ac:picMk id="6" creationId="{28B75A33-FEBE-44D6-A58D-397AA5B97871}"/>
          </ac:picMkLst>
        </pc:picChg>
        <pc:picChg chg="mod">
          <ac:chgData name="Eduardo Gonzalez Mora" userId="c488164f-0807-44e2-a807-c8293a5ca7e0" providerId="ADAL" clId="{384D4445-3ED3-4DE8-BAD4-FC1B0196DFB9}" dt="2022-07-05T20:15:11.895" v="38" actId="14826"/>
          <ac:picMkLst>
            <pc:docMk/>
            <pc:sldMk cId="176536610" sldId="507"/>
            <ac:picMk id="10" creationId="{A29EF89C-13EE-40F0-B098-5415235B1E43}"/>
          </ac:picMkLst>
        </pc:picChg>
      </pc:sldChg>
      <pc:sldChg chg="modSp add mod">
        <pc:chgData name="Eduardo Gonzalez Mora" userId="c488164f-0807-44e2-a807-c8293a5ca7e0" providerId="ADAL" clId="{384D4445-3ED3-4DE8-BAD4-FC1B0196DFB9}" dt="2022-07-05T20:14:44.471" v="35" actId="14826"/>
        <pc:sldMkLst>
          <pc:docMk/>
          <pc:sldMk cId="395757594" sldId="510"/>
        </pc:sldMkLst>
        <pc:spChg chg="mod">
          <ac:chgData name="Eduardo Gonzalez Mora" userId="c488164f-0807-44e2-a807-c8293a5ca7e0" providerId="ADAL" clId="{384D4445-3ED3-4DE8-BAD4-FC1B0196DFB9}" dt="2022-07-05T20:12:42.323" v="26"/>
          <ac:spMkLst>
            <pc:docMk/>
            <pc:sldMk cId="395757594" sldId="510"/>
            <ac:spMk id="14" creationId="{D1817AAE-CA79-4B66-8D92-3DD1EB460BB2}"/>
          </ac:spMkLst>
        </pc:spChg>
        <pc:picChg chg="mod">
          <ac:chgData name="Eduardo Gonzalez Mora" userId="c488164f-0807-44e2-a807-c8293a5ca7e0" providerId="ADAL" clId="{384D4445-3ED3-4DE8-BAD4-FC1B0196DFB9}" dt="2022-07-05T20:14:44.471" v="35" actId="14826"/>
          <ac:picMkLst>
            <pc:docMk/>
            <pc:sldMk cId="395757594" sldId="510"/>
            <ac:picMk id="13" creationId="{44F06552-1893-4B04-AB5D-99913677BA0D}"/>
          </ac:picMkLst>
        </pc:picChg>
        <pc:picChg chg="mod">
          <ac:chgData name="Eduardo Gonzalez Mora" userId="c488164f-0807-44e2-a807-c8293a5ca7e0" providerId="ADAL" clId="{384D4445-3ED3-4DE8-BAD4-FC1B0196DFB9}" dt="2022-07-05T20:13:36.538" v="30" actId="14826"/>
          <ac:picMkLst>
            <pc:docMk/>
            <pc:sldMk cId="395757594" sldId="510"/>
            <ac:picMk id="29" creationId="{BB08C530-9DDB-4307-80BB-006CD331189D}"/>
          </ac:picMkLst>
        </pc:picChg>
      </pc:sldChg>
    </pc:docChg>
  </pc:docChgLst>
  <pc:docChgLst>
    <pc:chgData name="Eduardo Gonzalez Mora" userId="c488164f-0807-44e2-a807-c8293a5ca7e0" providerId="ADAL" clId="{5AE2DCA4-84EC-4261-BB7D-A098E80905BE}"/>
    <pc:docChg chg="undo custSel addSld delSld modSld sldOrd">
      <pc:chgData name="Eduardo Gonzalez Mora" userId="c488164f-0807-44e2-a807-c8293a5ca7e0" providerId="ADAL" clId="{5AE2DCA4-84EC-4261-BB7D-A098E80905BE}" dt="2020-02-03T15:45:38.163" v="3160" actId="113"/>
      <pc:docMkLst>
        <pc:docMk/>
      </pc:docMkLst>
      <pc:sldChg chg="modSp">
        <pc:chgData name="Eduardo Gonzalez Mora" userId="c488164f-0807-44e2-a807-c8293a5ca7e0" providerId="ADAL" clId="{5AE2DCA4-84EC-4261-BB7D-A098E80905BE}" dt="2020-01-20T21:53:22.755" v="29" actId="20577"/>
        <pc:sldMkLst>
          <pc:docMk/>
          <pc:sldMk cId="3383463029" sldId="256"/>
        </pc:sldMkLst>
        <pc:spChg chg="mod">
          <ac:chgData name="Eduardo Gonzalez Mora" userId="c488164f-0807-44e2-a807-c8293a5ca7e0" providerId="ADAL" clId="{5AE2DCA4-84EC-4261-BB7D-A098E80905BE}" dt="2020-01-20T21:53:22.755" v="29" actId="20577"/>
          <ac:spMkLst>
            <pc:docMk/>
            <pc:sldMk cId="3383463029" sldId="256"/>
            <ac:spMk id="20" creationId="{B4B29D33-83EB-48D7-8F46-13C6CC351A82}"/>
          </ac:spMkLst>
        </pc:spChg>
      </pc:sldChg>
      <pc:sldChg chg="modSp">
        <pc:chgData name="Eduardo Gonzalez Mora" userId="c488164f-0807-44e2-a807-c8293a5ca7e0" providerId="ADAL" clId="{5AE2DCA4-84EC-4261-BB7D-A098E80905BE}" dt="2020-01-20T22:01:58.255" v="201" actId="20577"/>
        <pc:sldMkLst>
          <pc:docMk/>
          <pc:sldMk cId="1578891724" sldId="257"/>
        </pc:sldMkLst>
        <pc:spChg chg="mod">
          <ac:chgData name="Eduardo Gonzalez Mora" userId="c488164f-0807-44e2-a807-c8293a5ca7e0" providerId="ADAL" clId="{5AE2DCA4-84EC-4261-BB7D-A098E80905BE}" dt="2020-01-20T22:01:58.255" v="201" actId="20577"/>
          <ac:spMkLst>
            <pc:docMk/>
            <pc:sldMk cId="1578891724" sldId="257"/>
            <ac:spMk id="36" creationId="{7C59380A-01FA-4FE4-A386-1D91D2438CC8}"/>
          </ac:spMkLst>
        </pc:spChg>
        <pc:spChg chg="mod">
          <ac:chgData name="Eduardo Gonzalez Mora" userId="c488164f-0807-44e2-a807-c8293a5ca7e0" providerId="ADAL" clId="{5AE2DCA4-84EC-4261-BB7D-A098E80905BE}" dt="2020-01-20T21:53:35.862" v="39" actId="20577"/>
          <ac:spMkLst>
            <pc:docMk/>
            <pc:sldMk cId="1578891724" sldId="257"/>
            <ac:spMk id="39" creationId="{29638FEC-ADC4-4C27-97FA-3A3ACCE11600}"/>
          </ac:spMkLst>
        </pc:spChg>
        <pc:spChg chg="mod">
          <ac:chgData name="Eduardo Gonzalez Mora" userId="c488164f-0807-44e2-a807-c8293a5ca7e0" providerId="ADAL" clId="{5AE2DCA4-84EC-4261-BB7D-A098E80905BE}" dt="2020-01-20T21:53:52.140" v="82" actId="20577"/>
          <ac:spMkLst>
            <pc:docMk/>
            <pc:sldMk cId="1578891724" sldId="257"/>
            <ac:spMk id="42" creationId="{C5590F40-7142-450A-9CC6-5F4402F99BE0}"/>
          </ac:spMkLst>
        </pc:spChg>
        <pc:grpChg chg="mod">
          <ac:chgData name="Eduardo Gonzalez Mora" userId="c488164f-0807-44e2-a807-c8293a5ca7e0" providerId="ADAL" clId="{5AE2DCA4-84EC-4261-BB7D-A098E80905BE}" dt="2020-01-20T22:01:49.729" v="189" actId="14100"/>
          <ac:grpSpMkLst>
            <pc:docMk/>
            <pc:sldMk cId="1578891724" sldId="257"/>
            <ac:grpSpMk id="34" creationId="{86344FF9-2CF9-440B-A848-4478A77304AB}"/>
          </ac:grpSpMkLst>
        </pc:grpChg>
      </pc:sldChg>
      <pc:sldChg chg="addSp delSp modSp">
        <pc:chgData name="Eduardo Gonzalez Mora" userId="c488164f-0807-44e2-a807-c8293a5ca7e0" providerId="ADAL" clId="{5AE2DCA4-84EC-4261-BB7D-A098E80905BE}" dt="2020-01-20T22:12:17.834" v="787" actId="20577"/>
        <pc:sldMkLst>
          <pc:docMk/>
          <pc:sldMk cId="470049500" sldId="261"/>
        </pc:sldMkLst>
        <pc:spChg chg="mod">
          <ac:chgData name="Eduardo Gonzalez Mora" userId="c488164f-0807-44e2-a807-c8293a5ca7e0" providerId="ADAL" clId="{5AE2DCA4-84EC-4261-BB7D-A098E80905BE}" dt="2020-01-20T22:02:25.356" v="226" actId="20577"/>
          <ac:spMkLst>
            <pc:docMk/>
            <pc:sldMk cId="470049500" sldId="261"/>
            <ac:spMk id="12" creationId="{83BD613D-9243-4E33-9F81-9DF3F9F69062}"/>
          </ac:spMkLst>
        </pc:spChg>
        <pc:spChg chg="mod">
          <ac:chgData name="Eduardo Gonzalez Mora" userId="c488164f-0807-44e2-a807-c8293a5ca7e0" providerId="ADAL" clId="{5AE2DCA4-84EC-4261-BB7D-A098E80905BE}" dt="2020-01-20T22:03:04.280" v="248" actId="20577"/>
          <ac:spMkLst>
            <pc:docMk/>
            <pc:sldMk cId="470049500" sldId="261"/>
            <ac:spMk id="15" creationId="{B3EDAA26-0A0D-48F6-A70D-B94086DF879F}"/>
          </ac:spMkLst>
        </pc:spChg>
        <pc:spChg chg="mod">
          <ac:chgData name="Eduardo Gonzalez Mora" userId="c488164f-0807-44e2-a807-c8293a5ca7e0" providerId="ADAL" clId="{5AE2DCA4-84EC-4261-BB7D-A098E80905BE}" dt="2020-01-20T22:12:17.834" v="787" actId="20577"/>
          <ac:spMkLst>
            <pc:docMk/>
            <pc:sldMk cId="470049500" sldId="261"/>
            <ac:spMk id="21" creationId="{473BB699-2B12-461C-86E7-79AD88B94866}"/>
          </ac:spMkLst>
        </pc:spChg>
        <pc:grpChg chg="add del mod">
          <ac:chgData name="Eduardo Gonzalez Mora" userId="c488164f-0807-44e2-a807-c8293a5ca7e0" providerId="ADAL" clId="{5AE2DCA4-84EC-4261-BB7D-A098E80905BE}" dt="2020-01-20T22:11:54.688" v="767" actId="165"/>
          <ac:grpSpMkLst>
            <pc:docMk/>
            <pc:sldMk cId="470049500" sldId="261"/>
            <ac:grpSpMk id="2" creationId="{AF973F48-D3D8-4D55-BCA2-88B1A86F4A5D}"/>
          </ac:grpSpMkLst>
        </pc:grpChg>
        <pc:grpChg chg="add mod topLvl">
          <ac:chgData name="Eduardo Gonzalez Mora" userId="c488164f-0807-44e2-a807-c8293a5ca7e0" providerId="ADAL" clId="{5AE2DCA4-84EC-4261-BB7D-A098E80905BE}" dt="2020-01-20T22:11:54.688" v="767" actId="165"/>
          <ac:grpSpMkLst>
            <pc:docMk/>
            <pc:sldMk cId="470049500" sldId="261"/>
            <ac:grpSpMk id="7" creationId="{7AFC6A0F-F3A6-462A-BC67-A5C151DC3FDF}"/>
          </ac:grpSpMkLst>
        </pc:grpChg>
        <pc:grpChg chg="add mod topLvl">
          <ac:chgData name="Eduardo Gonzalez Mora" userId="c488164f-0807-44e2-a807-c8293a5ca7e0" providerId="ADAL" clId="{5AE2DCA4-84EC-4261-BB7D-A098E80905BE}" dt="2020-01-20T22:11:54.688" v="767" actId="165"/>
          <ac:grpSpMkLst>
            <pc:docMk/>
            <pc:sldMk cId="470049500" sldId="261"/>
            <ac:grpSpMk id="13" creationId="{4AF8F165-EEDC-459E-9F55-B1862B330CCA}"/>
          </ac:grpSpMkLst>
        </pc:grpChg>
        <pc:grpChg chg="add mod topLvl">
          <ac:chgData name="Eduardo Gonzalez Mora" userId="c488164f-0807-44e2-a807-c8293a5ca7e0" providerId="ADAL" clId="{5AE2DCA4-84EC-4261-BB7D-A098E80905BE}" dt="2020-01-20T22:11:54.688" v="767" actId="165"/>
          <ac:grpSpMkLst>
            <pc:docMk/>
            <pc:sldMk cId="470049500" sldId="261"/>
            <ac:grpSpMk id="16" creationId="{004EDD4C-EAEF-4581-A6B1-D3785443CE2B}"/>
          </ac:grpSpMkLst>
        </pc:grpChg>
        <pc:grpChg chg="add mod topLvl">
          <ac:chgData name="Eduardo Gonzalez Mora" userId="c488164f-0807-44e2-a807-c8293a5ca7e0" providerId="ADAL" clId="{5AE2DCA4-84EC-4261-BB7D-A098E80905BE}" dt="2020-01-20T22:11:54.688" v="767" actId="165"/>
          <ac:grpSpMkLst>
            <pc:docMk/>
            <pc:sldMk cId="470049500" sldId="261"/>
            <ac:grpSpMk id="19" creationId="{9F7D61B6-7667-4715-94FE-42466FCD629C}"/>
          </ac:grpSpMkLst>
        </pc:grpChg>
      </pc:sldChg>
      <pc:sldChg chg="addSp delSp modSp">
        <pc:chgData name="Eduardo Gonzalez Mora" userId="c488164f-0807-44e2-a807-c8293a5ca7e0" providerId="ADAL" clId="{5AE2DCA4-84EC-4261-BB7D-A098E80905BE}" dt="2020-01-20T22:27:20.132" v="1679" actId="20577"/>
        <pc:sldMkLst>
          <pc:docMk/>
          <pc:sldMk cId="314860019" sldId="262"/>
        </pc:sldMkLst>
        <pc:spChg chg="mod">
          <ac:chgData name="Eduardo Gonzalez Mora" userId="c488164f-0807-44e2-a807-c8293a5ca7e0" providerId="ADAL" clId="{5AE2DCA4-84EC-4261-BB7D-A098E80905BE}" dt="2020-01-20T22:17:06.768" v="1231" actId="1076"/>
          <ac:spMkLst>
            <pc:docMk/>
            <pc:sldMk cId="314860019" sldId="262"/>
            <ac:spMk id="2" creationId="{1E1140FD-E6FC-4F73-BE03-E2FB6B1B8EAB}"/>
          </ac:spMkLst>
        </pc:spChg>
        <pc:spChg chg="mod">
          <ac:chgData name="Eduardo Gonzalez Mora" userId="c488164f-0807-44e2-a807-c8293a5ca7e0" providerId="ADAL" clId="{5AE2DCA4-84EC-4261-BB7D-A098E80905BE}" dt="2020-01-20T22:27:13.586" v="1666" actId="20577"/>
          <ac:spMkLst>
            <pc:docMk/>
            <pc:sldMk cId="314860019" sldId="262"/>
            <ac:spMk id="16" creationId="{E5A80944-C5F1-4E3F-AF5D-06AAC035D135}"/>
          </ac:spMkLst>
        </pc:spChg>
        <pc:spChg chg="mod">
          <ac:chgData name="Eduardo Gonzalez Mora" userId="c488164f-0807-44e2-a807-c8293a5ca7e0" providerId="ADAL" clId="{5AE2DCA4-84EC-4261-BB7D-A098E80905BE}" dt="2020-01-20T22:27:20.132" v="1679" actId="20577"/>
          <ac:spMkLst>
            <pc:docMk/>
            <pc:sldMk cId="314860019" sldId="262"/>
            <ac:spMk id="22" creationId="{CC734088-4F68-4B34-AE48-2798A04EB1A9}"/>
          </ac:spMkLst>
        </pc:spChg>
        <pc:grpChg chg="add">
          <ac:chgData name="Eduardo Gonzalez Mora" userId="c488164f-0807-44e2-a807-c8293a5ca7e0" providerId="ADAL" clId="{5AE2DCA4-84EC-4261-BB7D-A098E80905BE}" dt="2020-01-20T22:26:59.526" v="1646"/>
          <ac:grpSpMkLst>
            <pc:docMk/>
            <pc:sldMk cId="314860019" sldId="262"/>
            <ac:grpSpMk id="14" creationId="{6ABBE366-9434-4687-958B-8AF8A5B14E15}"/>
          </ac:grpSpMkLst>
        </pc:grpChg>
        <pc:grpChg chg="add">
          <ac:chgData name="Eduardo Gonzalez Mora" userId="c488164f-0807-44e2-a807-c8293a5ca7e0" providerId="ADAL" clId="{5AE2DCA4-84EC-4261-BB7D-A098E80905BE}" dt="2020-01-20T22:26:59.526" v="1646"/>
          <ac:grpSpMkLst>
            <pc:docMk/>
            <pc:sldMk cId="314860019" sldId="262"/>
            <ac:grpSpMk id="17" creationId="{183733FA-475C-41B3-94F0-D4C546E4E336}"/>
          </ac:grpSpMkLst>
        </pc:grpChg>
        <pc:grpChg chg="del">
          <ac:chgData name="Eduardo Gonzalez Mora" userId="c488164f-0807-44e2-a807-c8293a5ca7e0" providerId="ADAL" clId="{5AE2DCA4-84EC-4261-BB7D-A098E80905BE}" dt="2020-01-20T22:17:09.901" v="1232" actId="478"/>
          <ac:grpSpMkLst>
            <pc:docMk/>
            <pc:sldMk cId="314860019" sldId="262"/>
            <ac:grpSpMk id="18" creationId="{F64374EA-0285-42C6-A742-74AA1EA78251}"/>
          </ac:grpSpMkLst>
        </pc:grpChg>
        <pc:grpChg chg="del">
          <ac:chgData name="Eduardo Gonzalez Mora" userId="c488164f-0807-44e2-a807-c8293a5ca7e0" providerId="ADAL" clId="{5AE2DCA4-84EC-4261-BB7D-A098E80905BE}" dt="2020-01-20T22:17:12.321" v="1233" actId="478"/>
          <ac:grpSpMkLst>
            <pc:docMk/>
            <pc:sldMk cId="314860019" sldId="262"/>
            <ac:grpSpMk id="24" creationId="{A76BBEF1-B6D7-4329-8CC8-E2FFBF4D48B2}"/>
          </ac:grpSpMkLst>
        </pc:grpChg>
      </pc:sldChg>
      <pc:sldChg chg="del">
        <pc:chgData name="Eduardo Gonzalez Mora" userId="c488164f-0807-44e2-a807-c8293a5ca7e0" providerId="ADAL" clId="{5AE2DCA4-84EC-4261-BB7D-A098E80905BE}" dt="2020-01-20T22:17:31.554" v="1238" actId="2696"/>
        <pc:sldMkLst>
          <pc:docMk/>
          <pc:sldMk cId="2622758410" sldId="263"/>
        </pc:sldMkLst>
      </pc:sldChg>
      <pc:sldChg chg="addSp delSp">
        <pc:chgData name="Eduardo Gonzalez Mora" userId="c488164f-0807-44e2-a807-c8293a5ca7e0" providerId="ADAL" clId="{5AE2DCA4-84EC-4261-BB7D-A098E80905BE}" dt="2020-01-20T22:53:06.257" v="2895" actId="478"/>
        <pc:sldMkLst>
          <pc:docMk/>
          <pc:sldMk cId="1232811107" sldId="279"/>
        </pc:sldMkLst>
        <pc:spChg chg="add del">
          <ac:chgData name="Eduardo Gonzalez Mora" userId="c488164f-0807-44e2-a807-c8293a5ca7e0" providerId="ADAL" clId="{5AE2DCA4-84EC-4261-BB7D-A098E80905BE}" dt="2020-01-20T22:53:06.257" v="2895" actId="478"/>
          <ac:spMkLst>
            <pc:docMk/>
            <pc:sldMk cId="1232811107" sldId="279"/>
            <ac:spMk id="14" creationId="{E20CCE6F-3CEB-41E0-9EE3-A18D20321BF0}"/>
          </ac:spMkLst>
        </pc:spChg>
        <pc:spChg chg="add del">
          <ac:chgData name="Eduardo Gonzalez Mora" userId="c488164f-0807-44e2-a807-c8293a5ca7e0" providerId="ADAL" clId="{5AE2DCA4-84EC-4261-BB7D-A098E80905BE}" dt="2020-01-20T22:53:06.257" v="2895" actId="478"/>
          <ac:spMkLst>
            <pc:docMk/>
            <pc:sldMk cId="1232811107" sldId="279"/>
            <ac:spMk id="15" creationId="{B85B0475-EF57-436C-96E3-11E53DF9F110}"/>
          </ac:spMkLst>
        </pc:spChg>
      </pc:sldChg>
      <pc:sldChg chg="delSp modSp">
        <pc:chgData name="Eduardo Gonzalez Mora" userId="c488164f-0807-44e2-a807-c8293a5ca7e0" providerId="ADAL" clId="{5AE2DCA4-84EC-4261-BB7D-A098E80905BE}" dt="2020-01-20T22:46:49.948" v="2494" actId="478"/>
        <pc:sldMkLst>
          <pc:docMk/>
          <pc:sldMk cId="3190015582" sldId="287"/>
        </pc:sldMkLst>
        <pc:spChg chg="mod">
          <ac:chgData name="Eduardo Gonzalez Mora" userId="c488164f-0807-44e2-a807-c8293a5ca7e0" providerId="ADAL" clId="{5AE2DCA4-84EC-4261-BB7D-A098E80905BE}" dt="2020-01-20T22:46:47.600" v="2493" actId="207"/>
          <ac:spMkLst>
            <pc:docMk/>
            <pc:sldMk cId="3190015582" sldId="287"/>
            <ac:spMk id="6" creationId="{17182DD5-2332-4457-80AA-D85DFD477620}"/>
          </ac:spMkLst>
        </pc:spChg>
        <pc:grpChg chg="del">
          <ac:chgData name="Eduardo Gonzalez Mora" userId="c488164f-0807-44e2-a807-c8293a5ca7e0" providerId="ADAL" clId="{5AE2DCA4-84EC-4261-BB7D-A098E80905BE}" dt="2020-01-20T22:46:49.948" v="2494" actId="478"/>
          <ac:grpSpMkLst>
            <pc:docMk/>
            <pc:sldMk cId="3190015582" sldId="287"/>
            <ac:grpSpMk id="22" creationId="{347CD8E9-449E-4835-97A1-55CB7AB1AA62}"/>
          </ac:grpSpMkLst>
        </pc:grpChg>
      </pc:sldChg>
      <pc:sldChg chg="addSp delSp modSp">
        <pc:chgData name="Eduardo Gonzalez Mora" userId="c488164f-0807-44e2-a807-c8293a5ca7e0" providerId="ADAL" clId="{5AE2DCA4-84EC-4261-BB7D-A098E80905BE}" dt="2020-01-20T22:04:02.884" v="254" actId="1076"/>
        <pc:sldMkLst>
          <pc:docMk/>
          <pc:sldMk cId="4182621161" sldId="298"/>
        </pc:sldMkLst>
        <pc:spChg chg="add mod">
          <ac:chgData name="Eduardo Gonzalez Mora" userId="c488164f-0807-44e2-a807-c8293a5ca7e0" providerId="ADAL" clId="{5AE2DCA4-84EC-4261-BB7D-A098E80905BE}" dt="2020-01-20T21:56:18.252" v="89" actId="931"/>
          <ac:spMkLst>
            <pc:docMk/>
            <pc:sldMk cId="4182621161" sldId="298"/>
            <ac:spMk id="4" creationId="{B67C8C90-98E9-444F-BE40-6295837376C0}"/>
          </ac:spMkLst>
        </pc:spChg>
        <pc:spChg chg="add del mod">
          <ac:chgData name="Eduardo Gonzalez Mora" userId="c488164f-0807-44e2-a807-c8293a5ca7e0" providerId="ADAL" clId="{5AE2DCA4-84EC-4261-BB7D-A098E80905BE}" dt="2020-01-20T22:03:56.880" v="252" actId="478"/>
          <ac:spMkLst>
            <pc:docMk/>
            <pc:sldMk cId="4182621161" sldId="298"/>
            <ac:spMk id="7" creationId="{D6047675-CCDF-4AA3-ACFD-21111B39CB40}"/>
          </ac:spMkLst>
        </pc:spChg>
        <pc:spChg chg="add">
          <ac:chgData name="Eduardo Gonzalez Mora" userId="c488164f-0807-44e2-a807-c8293a5ca7e0" providerId="ADAL" clId="{5AE2DCA4-84EC-4261-BB7D-A098E80905BE}" dt="2020-01-20T21:57:56.190" v="114"/>
          <ac:spMkLst>
            <pc:docMk/>
            <pc:sldMk cId="4182621161" sldId="298"/>
            <ac:spMk id="44" creationId="{87A8F680-AC45-4351-8B21-B5143B5B3D72}"/>
          </ac:spMkLst>
        </pc:spChg>
        <pc:spChg chg="add">
          <ac:chgData name="Eduardo Gonzalez Mora" userId="c488164f-0807-44e2-a807-c8293a5ca7e0" providerId="ADAL" clId="{5AE2DCA4-84EC-4261-BB7D-A098E80905BE}" dt="2020-01-20T21:57:56.190" v="114"/>
          <ac:spMkLst>
            <pc:docMk/>
            <pc:sldMk cId="4182621161" sldId="298"/>
            <ac:spMk id="45" creationId="{45C5E94D-0990-4044-B4F8-D868C8A1B4A1}"/>
          </ac:spMkLst>
        </pc:spChg>
        <pc:spChg chg="add">
          <ac:chgData name="Eduardo Gonzalez Mora" userId="c488164f-0807-44e2-a807-c8293a5ca7e0" providerId="ADAL" clId="{5AE2DCA4-84EC-4261-BB7D-A098E80905BE}" dt="2020-01-20T21:57:56.190" v="114"/>
          <ac:spMkLst>
            <pc:docMk/>
            <pc:sldMk cId="4182621161" sldId="298"/>
            <ac:spMk id="46" creationId="{A3972B25-2A00-44D9-BEEB-6928CA98D682}"/>
          </ac:spMkLst>
        </pc:spChg>
        <pc:spChg chg="add">
          <ac:chgData name="Eduardo Gonzalez Mora" userId="c488164f-0807-44e2-a807-c8293a5ca7e0" providerId="ADAL" clId="{5AE2DCA4-84EC-4261-BB7D-A098E80905BE}" dt="2020-01-20T21:57:56.190" v="114"/>
          <ac:spMkLst>
            <pc:docMk/>
            <pc:sldMk cId="4182621161" sldId="298"/>
            <ac:spMk id="47" creationId="{6FE0DD55-66A7-4978-BD99-C3D6677B5089}"/>
          </ac:spMkLst>
        </pc:spChg>
        <pc:spChg chg="add">
          <ac:chgData name="Eduardo Gonzalez Mora" userId="c488164f-0807-44e2-a807-c8293a5ca7e0" providerId="ADAL" clId="{5AE2DCA4-84EC-4261-BB7D-A098E80905BE}" dt="2020-01-20T21:57:56.190" v="114"/>
          <ac:spMkLst>
            <pc:docMk/>
            <pc:sldMk cId="4182621161" sldId="298"/>
            <ac:spMk id="48" creationId="{930FC0FF-6637-40F4-A321-43CE29A3066B}"/>
          </ac:spMkLst>
        </pc:spChg>
        <pc:spChg chg="add">
          <ac:chgData name="Eduardo Gonzalez Mora" userId="c488164f-0807-44e2-a807-c8293a5ca7e0" providerId="ADAL" clId="{5AE2DCA4-84EC-4261-BB7D-A098E80905BE}" dt="2020-01-20T21:57:56.190" v="114"/>
          <ac:spMkLst>
            <pc:docMk/>
            <pc:sldMk cId="4182621161" sldId="298"/>
            <ac:spMk id="49" creationId="{B24ED9AC-BF8D-4BB8-B864-389D59F3C792}"/>
          </ac:spMkLst>
        </pc:spChg>
        <pc:spChg chg="add">
          <ac:chgData name="Eduardo Gonzalez Mora" userId="c488164f-0807-44e2-a807-c8293a5ca7e0" providerId="ADAL" clId="{5AE2DCA4-84EC-4261-BB7D-A098E80905BE}" dt="2020-01-20T21:57:56.190" v="114"/>
          <ac:spMkLst>
            <pc:docMk/>
            <pc:sldMk cId="4182621161" sldId="298"/>
            <ac:spMk id="50" creationId="{E8E1065C-CA4D-4234-BCF8-34D1210576E9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62" creationId="{53D9B742-DB05-485D-9A11-AF661FE3AF83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63" creationId="{2D253F9C-4F99-43BF-AE77-205B3613835F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64" creationId="{7D22F249-01AA-490D-B09C-13EE1F2DA7C5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65" creationId="{B31AAFDD-01C6-410A-87F6-78CC090E4B77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66" creationId="{7D4D608A-F664-4F42-8569-197D987DA092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67" creationId="{FF3F5887-9109-4786-B85D-2C97C921B029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69" creationId="{1796F599-2FFC-4A21-B667-F873E85841CD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0" creationId="{0CD10E4F-69C0-4E3C-B482-74398324D9DB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2" creationId="{7A856555-9842-4670-AAE0-A5056D1BDD53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3" creationId="{ECB68939-F1BD-40DA-995A-9E85E5D736E6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4" creationId="{AAC2C07D-C43D-4041-8402-65C626A6490E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5" creationId="{61C85A08-32D9-4B10-8609-F217DA727C14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6" creationId="{72416F49-1845-4FF9-868E-1B30096528C2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7" creationId="{43B97ADD-350A-49A2-B9BB-B113997A9C9A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8" creationId="{8A98DC91-22E6-42C8-9925-3111C441FD42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79" creationId="{5840240B-5098-4DE2-872C-A2662C13A34B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0" creationId="{B68AAD9F-4D87-4091-9074-E8CFB30D77F1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1" creationId="{B826B64A-FC47-4507-89E1-DC9FE9FCB9AD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2" creationId="{54BB025A-22E0-4AEA-912D-E81995975AC0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3" creationId="{E63B0152-A0EB-467A-A599-90B8E8C3D7BA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4" creationId="{F8A6F26D-65F6-4A53-9F14-E20055840628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5" creationId="{40E9F61B-54FE-4B55-9A17-41DA6FE04FAA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6" creationId="{D33448F2-DF72-47D7-9532-7CEBDA9A2A54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7" creationId="{AE81ACC5-DEB2-4957-A6BD-3AD3BEC0C6BF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8" creationId="{7449FE87-325B-4D89-8503-3E838C72A966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89" creationId="{A8E58D4E-6054-463B-8D09-D1FD5013EF2B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90" creationId="{8CCB8B33-22BE-4281-B2C5-9B42808305B3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91" creationId="{81DEA301-91A2-4EC1-A842-77FCDBAE0849}"/>
          </ac:spMkLst>
        </pc:spChg>
        <pc:spChg chg="del">
          <ac:chgData name="Eduardo Gonzalez Mora" userId="c488164f-0807-44e2-a807-c8293a5ca7e0" providerId="ADAL" clId="{5AE2DCA4-84EC-4261-BB7D-A098E80905BE}" dt="2020-01-20T21:57:55.467" v="113" actId="478"/>
          <ac:spMkLst>
            <pc:docMk/>
            <pc:sldMk cId="4182621161" sldId="298"/>
            <ac:spMk id="192" creationId="{321CD7B2-492D-4D3B-A7DD-59C19588EDB4}"/>
          </ac:spMkLst>
        </pc:spChg>
        <pc:graphicFrameChg chg="del">
          <ac:chgData name="Eduardo Gonzalez Mora" userId="c488164f-0807-44e2-a807-c8293a5ca7e0" providerId="ADAL" clId="{5AE2DCA4-84EC-4261-BB7D-A098E80905BE}" dt="2020-01-20T21:54:51.432" v="83" actId="478"/>
          <ac:graphicFrameMkLst>
            <pc:docMk/>
            <pc:sldMk cId="4182621161" sldId="298"/>
            <ac:graphicFrameMk id="24" creationId="{46D91F73-954C-4A9F-AAE8-987A9F7D88FE}"/>
          </ac:graphicFrameMkLst>
        </pc:graphicFrameChg>
        <pc:picChg chg="add mod">
          <ac:chgData name="Eduardo Gonzalez Mora" userId="c488164f-0807-44e2-a807-c8293a5ca7e0" providerId="ADAL" clId="{5AE2DCA4-84EC-4261-BB7D-A098E80905BE}" dt="2020-01-20T21:56:24.693" v="93" actId="1076"/>
          <ac:picMkLst>
            <pc:docMk/>
            <pc:sldMk cId="4182621161" sldId="298"/>
            <ac:picMk id="3" creationId="{96673CBA-4115-4E9D-8B78-DEFB0823E703}"/>
          </ac:picMkLst>
        </pc:picChg>
        <pc:picChg chg="add mod">
          <ac:chgData name="Eduardo Gonzalez Mora" userId="c488164f-0807-44e2-a807-c8293a5ca7e0" providerId="ADAL" clId="{5AE2DCA4-84EC-4261-BB7D-A098E80905BE}" dt="2020-01-20T22:04:02.884" v="254" actId="1076"/>
          <ac:picMkLst>
            <pc:docMk/>
            <pc:sldMk cId="4182621161" sldId="298"/>
            <ac:picMk id="6" creationId="{4831E289-5575-40CB-AD68-B52B7E787645}"/>
          </ac:picMkLst>
        </pc:picChg>
        <pc:picChg chg="del mod ord">
          <ac:chgData name="Eduardo Gonzalez Mora" userId="c488164f-0807-44e2-a807-c8293a5ca7e0" providerId="ADAL" clId="{5AE2DCA4-84EC-4261-BB7D-A098E80905BE}" dt="2020-01-20T22:03:29.008" v="249" actId="478"/>
          <ac:picMkLst>
            <pc:docMk/>
            <pc:sldMk cId="4182621161" sldId="298"/>
            <ac:picMk id="11" creationId="{0964B5A0-D462-483A-9183-9CCDD54E4298}"/>
          </ac:picMkLst>
        </pc:picChg>
        <pc:picChg chg="mod">
          <ac:chgData name="Eduardo Gonzalez Mora" userId="c488164f-0807-44e2-a807-c8293a5ca7e0" providerId="ADAL" clId="{5AE2DCA4-84EC-4261-BB7D-A098E80905BE}" dt="2020-01-20T21:54:54.483" v="85" actId="1076"/>
          <ac:picMkLst>
            <pc:docMk/>
            <pc:sldMk cId="4182621161" sldId="298"/>
            <ac:picMk id="14" creationId="{4DBDD7AF-EF9E-4D7D-8024-F1646ADBFAB0}"/>
          </ac:picMkLst>
        </pc:picChg>
        <pc:picChg chg="mod ord">
          <ac:chgData name="Eduardo Gonzalez Mora" userId="c488164f-0807-44e2-a807-c8293a5ca7e0" providerId="ADAL" clId="{5AE2DCA4-84EC-4261-BB7D-A098E80905BE}" dt="2020-01-20T21:56:46.322" v="111" actId="1076"/>
          <ac:picMkLst>
            <pc:docMk/>
            <pc:sldMk cId="4182621161" sldId="298"/>
            <ac:picMk id="19" creationId="{AB4D9911-4FB6-41A0-9BF1-B5F42CA12BDD}"/>
          </ac:picMkLst>
        </pc:picChg>
        <pc:cxnChg chg="del mod">
          <ac:chgData name="Eduardo Gonzalez Mora" userId="c488164f-0807-44e2-a807-c8293a5ca7e0" providerId="ADAL" clId="{5AE2DCA4-84EC-4261-BB7D-A098E80905BE}" dt="2020-01-20T21:57:55.467" v="113" actId="478"/>
          <ac:cxnSpMkLst>
            <pc:docMk/>
            <pc:sldMk cId="4182621161" sldId="298"/>
            <ac:cxnSpMk id="168" creationId="{A8704190-D7CF-4AEB-833A-6BA3296716BD}"/>
          </ac:cxnSpMkLst>
        </pc:cxnChg>
        <pc:cxnChg chg="del">
          <ac:chgData name="Eduardo Gonzalez Mora" userId="c488164f-0807-44e2-a807-c8293a5ca7e0" providerId="ADAL" clId="{5AE2DCA4-84EC-4261-BB7D-A098E80905BE}" dt="2020-01-20T21:57:55.467" v="113" actId="478"/>
          <ac:cxnSpMkLst>
            <pc:docMk/>
            <pc:sldMk cId="4182621161" sldId="298"/>
            <ac:cxnSpMk id="171" creationId="{7ADF3CDB-419D-4112-88A4-67511A5F6839}"/>
          </ac:cxnSpMkLst>
        </pc:cxnChg>
      </pc:sldChg>
      <pc:sldChg chg="addSp delSp modSp">
        <pc:chgData name="Eduardo Gonzalez Mora" userId="c488164f-0807-44e2-a807-c8293a5ca7e0" providerId="ADAL" clId="{5AE2DCA4-84EC-4261-BB7D-A098E80905BE}" dt="2020-01-20T22:04:27.811" v="303"/>
        <pc:sldMkLst>
          <pc:docMk/>
          <pc:sldMk cId="3957190910" sldId="299"/>
        </pc:sldMkLst>
        <pc:spChg chg="add">
          <ac:chgData name="Eduardo Gonzalez Mora" userId="c488164f-0807-44e2-a807-c8293a5ca7e0" providerId="ADAL" clId="{5AE2DCA4-84EC-4261-BB7D-A098E80905BE}" dt="2020-01-20T21:58:03.221" v="116"/>
          <ac:spMkLst>
            <pc:docMk/>
            <pc:sldMk cId="3957190910" sldId="299"/>
            <ac:spMk id="37" creationId="{E518DF84-830B-473C-A9E3-F8B676FB4025}"/>
          </ac:spMkLst>
        </pc:spChg>
        <pc:spChg chg="add">
          <ac:chgData name="Eduardo Gonzalez Mora" userId="c488164f-0807-44e2-a807-c8293a5ca7e0" providerId="ADAL" clId="{5AE2DCA4-84EC-4261-BB7D-A098E80905BE}" dt="2020-01-20T21:58:03.221" v="116"/>
          <ac:spMkLst>
            <pc:docMk/>
            <pc:sldMk cId="3957190910" sldId="299"/>
            <ac:spMk id="38" creationId="{E7C73924-ECFA-4553-8279-84E940937704}"/>
          </ac:spMkLst>
        </pc:spChg>
        <pc:spChg chg="add">
          <ac:chgData name="Eduardo Gonzalez Mora" userId="c488164f-0807-44e2-a807-c8293a5ca7e0" providerId="ADAL" clId="{5AE2DCA4-84EC-4261-BB7D-A098E80905BE}" dt="2020-01-20T21:58:03.221" v="116"/>
          <ac:spMkLst>
            <pc:docMk/>
            <pc:sldMk cId="3957190910" sldId="299"/>
            <ac:spMk id="39" creationId="{0C6BFC3C-CBB0-4F34-AB64-83B5F8F9051F}"/>
          </ac:spMkLst>
        </pc:spChg>
        <pc:spChg chg="add">
          <ac:chgData name="Eduardo Gonzalez Mora" userId="c488164f-0807-44e2-a807-c8293a5ca7e0" providerId="ADAL" clId="{5AE2DCA4-84EC-4261-BB7D-A098E80905BE}" dt="2020-01-20T21:58:03.221" v="116"/>
          <ac:spMkLst>
            <pc:docMk/>
            <pc:sldMk cId="3957190910" sldId="299"/>
            <ac:spMk id="40" creationId="{1142360F-264F-4F18-9872-CA2E6D492A35}"/>
          </ac:spMkLst>
        </pc:spChg>
        <pc:spChg chg="add">
          <ac:chgData name="Eduardo Gonzalez Mora" userId="c488164f-0807-44e2-a807-c8293a5ca7e0" providerId="ADAL" clId="{5AE2DCA4-84EC-4261-BB7D-A098E80905BE}" dt="2020-01-20T21:58:03.221" v="116"/>
          <ac:spMkLst>
            <pc:docMk/>
            <pc:sldMk cId="3957190910" sldId="299"/>
            <ac:spMk id="41" creationId="{96BB0CEC-401B-41B7-AFF9-67A772E9C143}"/>
          </ac:spMkLst>
        </pc:spChg>
        <pc:spChg chg="add">
          <ac:chgData name="Eduardo Gonzalez Mora" userId="c488164f-0807-44e2-a807-c8293a5ca7e0" providerId="ADAL" clId="{5AE2DCA4-84EC-4261-BB7D-A098E80905BE}" dt="2020-01-20T21:58:03.221" v="116"/>
          <ac:spMkLst>
            <pc:docMk/>
            <pc:sldMk cId="3957190910" sldId="299"/>
            <ac:spMk id="42" creationId="{7828048E-7148-4960-BCFF-35AE786C0637}"/>
          </ac:spMkLst>
        </pc:spChg>
        <pc:spChg chg="add">
          <ac:chgData name="Eduardo Gonzalez Mora" userId="c488164f-0807-44e2-a807-c8293a5ca7e0" providerId="ADAL" clId="{5AE2DCA4-84EC-4261-BB7D-A098E80905BE}" dt="2020-01-20T21:58:03.221" v="116"/>
          <ac:spMkLst>
            <pc:docMk/>
            <pc:sldMk cId="3957190910" sldId="299"/>
            <ac:spMk id="43" creationId="{5A8783D2-1A34-43C2-ADCC-5FD927F1445A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78" creationId="{973A2FBF-FFC2-4150-8F50-9CEE4FEAD2C5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79" creationId="{28306075-0E8B-4378-8030-4CA447239C74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0" creationId="{612D3468-7FB0-4A56-862F-7B2E96C9BE01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1" creationId="{E4C34489-108D-4765-B740-18534395D4F1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2" creationId="{CAF84948-F421-48DF-8A0D-5EDB64B0C06D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3" creationId="{2ACD51EC-B41C-4FBB-B66C-C863DFC61395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5" creationId="{20DB6C39-09C6-403F-AE21-28F461B04B05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6" creationId="{895DA088-612D-439F-9599-11EA140DE2D9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8" creationId="{BE69A2A2-DE44-4E35-86BD-093DC7E8D34E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89" creationId="{A20036AA-92A6-41EB-91FD-0DEDDD24CF2A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0" creationId="{FE5FC9E4-7FAE-4CDF-8143-C62E47F4D2C0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1" creationId="{3B66F174-31A8-4919-9D9F-CD17D8F5B6F0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2" creationId="{069E6A43-E6B1-4B7D-84FB-283FC7E54645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3" creationId="{4149A469-76D2-431F-84AD-8217C838E469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4" creationId="{9B5BE363-C53E-45BE-8E84-356881EE1D7E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5" creationId="{7460AF72-8971-495F-9E89-57D20B238832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6" creationId="{C251EDDF-74F4-43C0-937B-4B8DB084B4E2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7" creationId="{435A93AD-550A-432E-AB30-594384A829AD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8" creationId="{9524AF9F-1BA2-4AAB-8875-491B69A9DC7A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199" creationId="{1FD9114F-C435-449B-97E9-B07D233CC8A6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0" creationId="{6C07776C-9F2A-4E53-8809-2F20542ABB21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1" creationId="{6231082C-D312-44AE-A933-C5AC835D2D60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2" creationId="{BFB9A41D-E42D-446F-9213-E9C835972281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3" creationId="{2BC2C8BD-9014-4867-8735-124B3FB93561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4" creationId="{2EA8B064-EFB4-40D1-87FA-023C6D5DE7A9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5" creationId="{1EA4A093-6835-4ABE-A532-5D6053F5C3FB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6" creationId="{019D9493-C80E-40D8-A611-69B7233D610B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7" creationId="{EF5F80D3-2A23-4B11-9D8C-C383026BA172}"/>
          </ac:spMkLst>
        </pc:spChg>
        <pc:spChg chg="del">
          <ac:chgData name="Eduardo Gonzalez Mora" userId="c488164f-0807-44e2-a807-c8293a5ca7e0" providerId="ADAL" clId="{5AE2DCA4-84EC-4261-BB7D-A098E80905BE}" dt="2020-01-20T21:58:02.680" v="115" actId="478"/>
          <ac:spMkLst>
            <pc:docMk/>
            <pc:sldMk cId="3957190910" sldId="299"/>
            <ac:spMk id="208" creationId="{B061D010-8625-402F-9CA5-7ABEC5A3A0A2}"/>
          </ac:spMkLst>
        </pc:spChg>
        <pc:graphicFrameChg chg="mod">
          <ac:chgData name="Eduardo Gonzalez Mora" userId="c488164f-0807-44e2-a807-c8293a5ca7e0" providerId="ADAL" clId="{5AE2DCA4-84EC-4261-BB7D-A098E80905BE}" dt="2020-01-20T22:04:27.811" v="303"/>
          <ac:graphicFrameMkLst>
            <pc:docMk/>
            <pc:sldMk cId="3957190910" sldId="299"/>
            <ac:graphicFrameMk id="145" creationId="{283A4969-55C1-4476-A13A-7257CB54204D}"/>
          </ac:graphicFrameMkLst>
        </pc:graphicFrameChg>
        <pc:cxnChg chg="del mod">
          <ac:chgData name="Eduardo Gonzalez Mora" userId="c488164f-0807-44e2-a807-c8293a5ca7e0" providerId="ADAL" clId="{5AE2DCA4-84EC-4261-BB7D-A098E80905BE}" dt="2020-01-20T21:58:02.680" v="115" actId="478"/>
          <ac:cxnSpMkLst>
            <pc:docMk/>
            <pc:sldMk cId="3957190910" sldId="299"/>
            <ac:cxnSpMk id="184" creationId="{A27D1F11-AC0F-4401-866A-709823A35B94}"/>
          </ac:cxnSpMkLst>
        </pc:cxnChg>
        <pc:cxnChg chg="del">
          <ac:chgData name="Eduardo Gonzalez Mora" userId="c488164f-0807-44e2-a807-c8293a5ca7e0" providerId="ADAL" clId="{5AE2DCA4-84EC-4261-BB7D-A098E80905BE}" dt="2020-01-20T21:58:02.680" v="115" actId="478"/>
          <ac:cxnSpMkLst>
            <pc:docMk/>
            <pc:sldMk cId="3957190910" sldId="299"/>
            <ac:cxnSpMk id="187" creationId="{962FE960-9BE2-4BAC-8727-71353613B435}"/>
          </ac:cxnSpMkLst>
        </pc:cxnChg>
      </pc:sldChg>
      <pc:sldChg chg="del">
        <pc:chgData name="Eduardo Gonzalez Mora" userId="c488164f-0807-44e2-a807-c8293a5ca7e0" providerId="ADAL" clId="{5AE2DCA4-84EC-4261-BB7D-A098E80905BE}" dt="2020-01-20T22:17:32.947" v="1241" actId="2696"/>
        <pc:sldMkLst>
          <pc:docMk/>
          <pc:sldMk cId="3487000921" sldId="303"/>
        </pc:sldMkLst>
      </pc:sldChg>
      <pc:sldChg chg="addSp delSp modSp">
        <pc:chgData name="Eduardo Gonzalez Mora" userId="c488164f-0807-44e2-a807-c8293a5ca7e0" providerId="ADAL" clId="{5AE2DCA4-84EC-4261-BB7D-A098E80905BE}" dt="2020-01-20T22:54:23.634" v="2897"/>
        <pc:sldMkLst>
          <pc:docMk/>
          <pc:sldMk cId="3781226480" sldId="323"/>
        </pc:sldMkLst>
        <pc:spChg chg="add">
          <ac:chgData name="Eduardo Gonzalez Mora" userId="c488164f-0807-44e2-a807-c8293a5ca7e0" providerId="ADAL" clId="{5AE2DCA4-84EC-4261-BB7D-A098E80905BE}" dt="2020-01-20T22:54:23.634" v="2897"/>
          <ac:spMkLst>
            <pc:docMk/>
            <pc:sldMk cId="3781226480" sldId="323"/>
            <ac:spMk id="38" creationId="{D3388FE7-F989-494F-9A80-CDC90AA70EF0}"/>
          </ac:spMkLst>
        </pc:spChg>
        <pc:spChg chg="add">
          <ac:chgData name="Eduardo Gonzalez Mora" userId="c488164f-0807-44e2-a807-c8293a5ca7e0" providerId="ADAL" clId="{5AE2DCA4-84EC-4261-BB7D-A098E80905BE}" dt="2020-01-20T22:54:23.634" v="2897"/>
          <ac:spMkLst>
            <pc:docMk/>
            <pc:sldMk cId="3781226480" sldId="323"/>
            <ac:spMk id="39" creationId="{D8EEDD0A-69C2-47FF-A077-9AD17B1BD03A}"/>
          </ac:spMkLst>
        </pc:spChg>
        <pc:spChg chg="add">
          <ac:chgData name="Eduardo Gonzalez Mora" userId="c488164f-0807-44e2-a807-c8293a5ca7e0" providerId="ADAL" clId="{5AE2DCA4-84EC-4261-BB7D-A098E80905BE}" dt="2020-01-20T22:54:23.634" v="2897"/>
          <ac:spMkLst>
            <pc:docMk/>
            <pc:sldMk cId="3781226480" sldId="323"/>
            <ac:spMk id="40" creationId="{212D604C-800C-41A3-8875-727129731F22}"/>
          </ac:spMkLst>
        </pc:spChg>
        <pc:spChg chg="add">
          <ac:chgData name="Eduardo Gonzalez Mora" userId="c488164f-0807-44e2-a807-c8293a5ca7e0" providerId="ADAL" clId="{5AE2DCA4-84EC-4261-BB7D-A098E80905BE}" dt="2020-01-20T22:54:23.634" v="2897"/>
          <ac:spMkLst>
            <pc:docMk/>
            <pc:sldMk cId="3781226480" sldId="323"/>
            <ac:spMk id="41" creationId="{94286D24-C80C-4572-B526-2F4232E33F5B}"/>
          </ac:spMkLst>
        </pc:spChg>
        <pc:spChg chg="add">
          <ac:chgData name="Eduardo Gonzalez Mora" userId="c488164f-0807-44e2-a807-c8293a5ca7e0" providerId="ADAL" clId="{5AE2DCA4-84EC-4261-BB7D-A098E80905BE}" dt="2020-01-20T22:54:23.634" v="2897"/>
          <ac:spMkLst>
            <pc:docMk/>
            <pc:sldMk cId="3781226480" sldId="323"/>
            <ac:spMk id="42" creationId="{C7A50980-77DD-401C-8F44-4D5209E91D1B}"/>
          </ac:spMkLst>
        </pc:spChg>
        <pc:spChg chg="add">
          <ac:chgData name="Eduardo Gonzalez Mora" userId="c488164f-0807-44e2-a807-c8293a5ca7e0" providerId="ADAL" clId="{5AE2DCA4-84EC-4261-BB7D-A098E80905BE}" dt="2020-01-20T22:54:23.634" v="2897"/>
          <ac:spMkLst>
            <pc:docMk/>
            <pc:sldMk cId="3781226480" sldId="323"/>
            <ac:spMk id="43" creationId="{BB27B90C-1FA3-4B91-BA17-7C0F800ABFEA}"/>
          </ac:spMkLst>
        </pc:spChg>
        <pc:spChg chg="add">
          <ac:chgData name="Eduardo Gonzalez Mora" userId="c488164f-0807-44e2-a807-c8293a5ca7e0" providerId="ADAL" clId="{5AE2DCA4-84EC-4261-BB7D-A098E80905BE}" dt="2020-01-20T22:54:23.634" v="2897"/>
          <ac:spMkLst>
            <pc:docMk/>
            <pc:sldMk cId="3781226480" sldId="323"/>
            <ac:spMk id="44" creationId="{8F0494DE-B153-4130-B834-73F7558CFBF7}"/>
          </ac:spMkLst>
        </pc:spChg>
        <pc:spChg chg="mod">
          <ac:chgData name="Eduardo Gonzalez Mora" userId="c488164f-0807-44e2-a807-c8293a5ca7e0" providerId="ADAL" clId="{5AE2DCA4-84EC-4261-BB7D-A098E80905BE}" dt="2020-01-20T22:46:55.606" v="2500" actId="20577"/>
          <ac:spMkLst>
            <pc:docMk/>
            <pc:sldMk cId="3781226480" sldId="323"/>
            <ac:spMk id="129" creationId="{00976769-ACC4-4845-9438-67319A2EE9E2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0" creationId="{4BC6A4E1-6C35-4C68-BC0C-BA759E527D2A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1" creationId="{BF6F6FAE-9711-4CE8-9204-2165305EF25C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2" creationId="{23414504-3C33-4C0B-A6D9-581114395F33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3" creationId="{8296483B-AB2F-4B1F-A892-2D0E82715C1B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4" creationId="{5B68ED58-2335-4CDC-87D3-897C59946068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5" creationId="{26B8B174-8DE5-406F-B63A-49FA979AE6BC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7" creationId="{23FE5488-C8A5-48A6-B20E-CF9845F5F6F1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38" creationId="{069E9E99-8DCF-4D3E-B04A-7A024F5E3E4B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0" creationId="{D6E2DCB2-6D07-4ADE-A41B-BC9541E072B9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1" creationId="{9582BB3E-1453-425B-B6E3-5CB3092FFDDC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2" creationId="{B877FC75-E852-4A85-B75D-6A8F64AECC35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3" creationId="{8E93897E-C8FD-49F5-B676-73167B620EAB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4" creationId="{16F86067-CE3F-4CEF-BDE2-7CF038907B32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5" creationId="{5891DA98-6104-453E-9719-84A9DF89062B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6" creationId="{E6B7C5F5-61D8-4F05-A4F6-E321E3409A82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7" creationId="{A3E292DE-7CF6-4A89-BEFD-4A6BED7ECB42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8" creationId="{F33CC420-DDBB-476C-815C-FF08E2332AFB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49" creationId="{AC756E68-255F-4804-94D9-E72B28FE012C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0" creationId="{F5D27166-601C-47AD-ACE5-D633E42C9807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1" creationId="{76BEC10B-45BF-4824-836C-B1AF2B87B957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2" creationId="{64CE4939-321C-470F-80D7-D0322B1ABFFA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3" creationId="{756EA184-8EF3-479F-A907-17BB75125DD8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4" creationId="{8F225C56-D3AC-43ED-9554-657D16938859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5" creationId="{16B4CA5B-0BBA-4C95-BC5F-2C6E65A6A001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6" creationId="{5D73C9E5-D094-4C37-9CAA-59AA37834108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7" creationId="{D67B2673-724B-4120-8619-DD432DD1A12C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8" creationId="{7CCAD555-3526-4FA6-A177-46CD89DE898B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59" creationId="{CDB1D348-C2F1-4264-BC38-9D89F15F9797}"/>
          </ac:spMkLst>
        </pc:spChg>
        <pc:spChg chg="del">
          <ac:chgData name="Eduardo Gonzalez Mora" userId="c488164f-0807-44e2-a807-c8293a5ca7e0" providerId="ADAL" clId="{5AE2DCA4-84EC-4261-BB7D-A098E80905BE}" dt="2020-01-20T22:54:23.057" v="2896" actId="478"/>
          <ac:spMkLst>
            <pc:docMk/>
            <pc:sldMk cId="3781226480" sldId="323"/>
            <ac:spMk id="160" creationId="{547229B3-D9FF-4674-949E-51F756802F67}"/>
          </ac:spMkLst>
        </pc:spChg>
        <pc:graphicFrameChg chg="add del mod">
          <ac:chgData name="Eduardo Gonzalez Mora" userId="c488164f-0807-44e2-a807-c8293a5ca7e0" providerId="ADAL" clId="{5AE2DCA4-84EC-4261-BB7D-A098E80905BE}" dt="2020-01-20T22:48:48.956" v="2655" actId="5793"/>
          <ac:graphicFrameMkLst>
            <pc:docMk/>
            <pc:sldMk cId="3781226480" sldId="323"/>
            <ac:graphicFrameMk id="2" creationId="{88E1CB82-67B1-4D2C-827D-0038F62F27B9}"/>
          </ac:graphicFrameMkLst>
        </pc:graphicFrameChg>
        <pc:cxnChg chg="del mod">
          <ac:chgData name="Eduardo Gonzalez Mora" userId="c488164f-0807-44e2-a807-c8293a5ca7e0" providerId="ADAL" clId="{5AE2DCA4-84EC-4261-BB7D-A098E80905BE}" dt="2020-01-20T22:54:23.057" v="2896" actId="478"/>
          <ac:cxnSpMkLst>
            <pc:docMk/>
            <pc:sldMk cId="3781226480" sldId="323"/>
            <ac:cxnSpMk id="136" creationId="{2136CA9C-1A51-4F18-8465-9820DC8AE7D0}"/>
          </ac:cxnSpMkLst>
        </pc:cxnChg>
        <pc:cxnChg chg="del">
          <ac:chgData name="Eduardo Gonzalez Mora" userId="c488164f-0807-44e2-a807-c8293a5ca7e0" providerId="ADAL" clId="{5AE2DCA4-84EC-4261-BB7D-A098E80905BE}" dt="2020-01-20T22:54:23.057" v="2896" actId="478"/>
          <ac:cxnSpMkLst>
            <pc:docMk/>
            <pc:sldMk cId="3781226480" sldId="323"/>
            <ac:cxnSpMk id="139" creationId="{D13492BE-49E4-48CC-9987-23E476E072FB}"/>
          </ac:cxnSpMkLst>
        </pc:cxnChg>
      </pc:sldChg>
      <pc:sldChg chg="del">
        <pc:chgData name="Eduardo Gonzalez Mora" userId="c488164f-0807-44e2-a807-c8293a5ca7e0" providerId="ADAL" clId="{5AE2DCA4-84EC-4261-BB7D-A098E80905BE}" dt="2020-01-20T22:49:00.193" v="2656" actId="2696"/>
        <pc:sldMkLst>
          <pc:docMk/>
          <pc:sldMk cId="324113726" sldId="324"/>
        </pc:sldMkLst>
      </pc:sldChg>
      <pc:sldChg chg="del">
        <pc:chgData name="Eduardo Gonzalez Mora" userId="c488164f-0807-44e2-a807-c8293a5ca7e0" providerId="ADAL" clId="{5AE2DCA4-84EC-4261-BB7D-A098E80905BE}" dt="2020-01-20T22:49:01.579" v="2657" actId="2696"/>
        <pc:sldMkLst>
          <pc:docMk/>
          <pc:sldMk cId="1820507778" sldId="325"/>
        </pc:sldMkLst>
      </pc:sldChg>
      <pc:sldChg chg="del">
        <pc:chgData name="Eduardo Gonzalez Mora" userId="c488164f-0807-44e2-a807-c8293a5ca7e0" providerId="ADAL" clId="{5AE2DCA4-84EC-4261-BB7D-A098E80905BE}" dt="2020-01-20T22:49:47.769" v="2718" actId="2696"/>
        <pc:sldMkLst>
          <pc:docMk/>
          <pc:sldMk cId="4111759752" sldId="326"/>
        </pc:sldMkLst>
      </pc:sldChg>
      <pc:sldChg chg="addSp delSp modSp">
        <pc:chgData name="Eduardo Gonzalez Mora" userId="c488164f-0807-44e2-a807-c8293a5ca7e0" providerId="ADAL" clId="{5AE2DCA4-84EC-4261-BB7D-A098E80905BE}" dt="2020-01-20T23:06:10.050" v="3134" actId="20577"/>
        <pc:sldMkLst>
          <pc:docMk/>
          <pc:sldMk cId="3184527009" sldId="327"/>
        </pc:sldMkLst>
        <pc:spChg chg="mod">
          <ac:chgData name="Eduardo Gonzalez Mora" userId="c488164f-0807-44e2-a807-c8293a5ca7e0" providerId="ADAL" clId="{5AE2DCA4-84EC-4261-BB7D-A098E80905BE}" dt="2020-01-20T22:54:46.498" v="2913" actId="20577"/>
          <ac:spMkLst>
            <pc:docMk/>
            <pc:sldMk cId="3184527009" sldId="327"/>
            <ac:spMk id="4" creationId="{D1817AAE-CA79-4B66-8D92-3DD1EB460BB2}"/>
          </ac:spMkLst>
        </pc:spChg>
        <pc:spChg chg="add">
          <ac:chgData name="Eduardo Gonzalez Mora" userId="c488164f-0807-44e2-a807-c8293a5ca7e0" providerId="ADAL" clId="{5AE2DCA4-84EC-4261-BB7D-A098E80905BE}" dt="2020-01-20T22:54:41.034" v="2903"/>
          <ac:spMkLst>
            <pc:docMk/>
            <pc:sldMk cId="3184527009" sldId="327"/>
            <ac:spMk id="40" creationId="{D261CB53-DB63-4C3A-AF75-C32BFF05FCD1}"/>
          </ac:spMkLst>
        </pc:spChg>
        <pc:spChg chg="add">
          <ac:chgData name="Eduardo Gonzalez Mora" userId="c488164f-0807-44e2-a807-c8293a5ca7e0" providerId="ADAL" clId="{5AE2DCA4-84EC-4261-BB7D-A098E80905BE}" dt="2020-01-20T22:54:41.034" v="2903"/>
          <ac:spMkLst>
            <pc:docMk/>
            <pc:sldMk cId="3184527009" sldId="327"/>
            <ac:spMk id="41" creationId="{81198CEB-D157-4079-9AB6-1A809FB4D0CA}"/>
          </ac:spMkLst>
        </pc:spChg>
        <pc:spChg chg="add">
          <ac:chgData name="Eduardo Gonzalez Mora" userId="c488164f-0807-44e2-a807-c8293a5ca7e0" providerId="ADAL" clId="{5AE2DCA4-84EC-4261-BB7D-A098E80905BE}" dt="2020-01-20T22:54:41.034" v="2903"/>
          <ac:spMkLst>
            <pc:docMk/>
            <pc:sldMk cId="3184527009" sldId="327"/>
            <ac:spMk id="42" creationId="{368ABDD8-8475-490E-8054-8052F46F4F3D}"/>
          </ac:spMkLst>
        </pc:spChg>
        <pc:spChg chg="add">
          <ac:chgData name="Eduardo Gonzalez Mora" userId="c488164f-0807-44e2-a807-c8293a5ca7e0" providerId="ADAL" clId="{5AE2DCA4-84EC-4261-BB7D-A098E80905BE}" dt="2020-01-20T22:54:41.034" v="2903"/>
          <ac:spMkLst>
            <pc:docMk/>
            <pc:sldMk cId="3184527009" sldId="327"/>
            <ac:spMk id="43" creationId="{981058B9-160B-413D-90CC-D23D4250BE78}"/>
          </ac:spMkLst>
        </pc:spChg>
        <pc:spChg chg="add">
          <ac:chgData name="Eduardo Gonzalez Mora" userId="c488164f-0807-44e2-a807-c8293a5ca7e0" providerId="ADAL" clId="{5AE2DCA4-84EC-4261-BB7D-A098E80905BE}" dt="2020-01-20T22:54:41.034" v="2903"/>
          <ac:spMkLst>
            <pc:docMk/>
            <pc:sldMk cId="3184527009" sldId="327"/>
            <ac:spMk id="44" creationId="{591ED23C-1412-42D5-9C8B-4FBB986B1DE1}"/>
          </ac:spMkLst>
        </pc:spChg>
        <pc:spChg chg="add">
          <ac:chgData name="Eduardo Gonzalez Mora" userId="c488164f-0807-44e2-a807-c8293a5ca7e0" providerId="ADAL" clId="{5AE2DCA4-84EC-4261-BB7D-A098E80905BE}" dt="2020-01-20T22:54:41.034" v="2903"/>
          <ac:spMkLst>
            <pc:docMk/>
            <pc:sldMk cId="3184527009" sldId="327"/>
            <ac:spMk id="45" creationId="{FFA8AD66-6166-463D-9E9F-3B53F3EE60EE}"/>
          </ac:spMkLst>
        </pc:spChg>
        <pc:spChg chg="add">
          <ac:chgData name="Eduardo Gonzalez Mora" userId="c488164f-0807-44e2-a807-c8293a5ca7e0" providerId="ADAL" clId="{5AE2DCA4-84EC-4261-BB7D-A098E80905BE}" dt="2020-01-20T22:54:41.034" v="2903"/>
          <ac:spMkLst>
            <pc:docMk/>
            <pc:sldMk cId="3184527009" sldId="327"/>
            <ac:spMk id="46" creationId="{7860027B-00FF-4F29-8421-35ED40350A1E}"/>
          </ac:spMkLst>
        </pc:spChg>
        <pc:spChg chg="del">
          <ac:chgData name="Eduardo Gonzalez Mora" userId="c488164f-0807-44e2-a807-c8293a5ca7e0" providerId="ADAL" clId="{5AE2DCA4-84EC-4261-BB7D-A098E80905BE}" dt="2020-01-20T22:54:53.621" v="2915" actId="478"/>
          <ac:spMkLst>
            <pc:docMk/>
            <pc:sldMk cId="3184527009" sldId="327"/>
            <ac:spMk id="139" creationId="{97726D32-4999-4A31-AA09-861A2A42EEF6}"/>
          </ac:spMkLst>
        </pc:spChg>
        <pc:spChg chg="del">
          <ac:chgData name="Eduardo Gonzalez Mora" userId="c488164f-0807-44e2-a807-c8293a5ca7e0" providerId="ADAL" clId="{5AE2DCA4-84EC-4261-BB7D-A098E80905BE}" dt="2020-01-20T22:54:55.598" v="2916" actId="478"/>
          <ac:spMkLst>
            <pc:docMk/>
            <pc:sldMk cId="3184527009" sldId="327"/>
            <ac:spMk id="140" creationId="{A0E6B264-718E-48DA-9A24-4089D98BFD94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76" creationId="{EDBF4270-F0C5-4DC8-B371-D19033162898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77" creationId="{61BDB0D8-37C2-45F2-BF8C-4E790E10355C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78" creationId="{A2D513C9-FFBC-4E06-9494-013FFA5F9EB6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79" creationId="{1B09F30D-2A9C-498E-9B09-AA8B09FE3417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0" creationId="{0D2E5509-5875-413B-8AE1-69BF7AFA4B96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1" creationId="{FAB595DC-5526-4602-A8F9-A24264A89FDF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3" creationId="{02E15CF1-9AB9-4941-A85E-69891C75356C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4" creationId="{2BEDF027-AAC3-44BA-96A9-EA586B8AE6A7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6" creationId="{8A21D2C1-2B58-4FEF-BE99-CFB0B34A8E8B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7" creationId="{DFEEADF8-CFC6-4E97-9C78-5DB419583706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8" creationId="{B74EC6DF-28CC-4E99-A029-0DC6159FF848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89" creationId="{F13A814B-0C6E-4C5A-B195-28AE4C1F790A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0" creationId="{C5D6EE97-23D7-46F3-8D82-613620A92493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1" creationId="{E590A4B3-6EEF-4F97-A53A-340DA28282EA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2" creationId="{42AC14D8-AB6C-425F-A077-730321FD7C98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3" creationId="{2824D942-B67D-4A58-A80C-D9C9320138DE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4" creationId="{193A016B-9B00-4EB2-8000-6AFFFB6FE867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5" creationId="{60A2977F-3828-47B1-BF35-97032B62206E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6" creationId="{E834E3DA-DCC8-4A2B-A9D6-8A6E7A41BCD8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7" creationId="{4ADEEA81-2179-49A7-81A4-6A0DF8FB572F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8" creationId="{7586AB90-376B-46BB-9831-74A31AA2B969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199" creationId="{AB21F75F-B95B-4376-B153-DC3254E212AF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200" creationId="{B73442C8-04CA-4C6B-992A-ACD82FF80A69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201" creationId="{24971910-813B-49F2-B64A-2927388C4D09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202" creationId="{ABC2F42B-E4C6-430A-A489-73B7B0B19190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203" creationId="{F0A0CD76-A8AF-484F-A321-77B1E7701105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204" creationId="{465067C7-D156-4975-B6A3-BE56278F3CE1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205" creationId="{74DDBB3B-50C8-40DA-B8E5-2F9BB57BDD8B}"/>
          </ac:spMkLst>
        </pc:spChg>
        <pc:spChg chg="del">
          <ac:chgData name="Eduardo Gonzalez Mora" userId="c488164f-0807-44e2-a807-c8293a5ca7e0" providerId="ADAL" clId="{5AE2DCA4-84EC-4261-BB7D-A098E80905BE}" dt="2020-01-20T22:54:40.747" v="2902" actId="478"/>
          <ac:spMkLst>
            <pc:docMk/>
            <pc:sldMk cId="3184527009" sldId="327"/>
            <ac:spMk id="206" creationId="{6E7E9552-DA67-4E8A-9213-DA2F25155872}"/>
          </ac:spMkLst>
        </pc:spChg>
        <pc:graphicFrameChg chg="del">
          <ac:chgData name="Eduardo Gonzalez Mora" userId="c488164f-0807-44e2-a807-c8293a5ca7e0" providerId="ADAL" clId="{5AE2DCA4-84EC-4261-BB7D-A098E80905BE}" dt="2020-01-20T22:54:50.455" v="2914" actId="478"/>
          <ac:graphicFrameMkLst>
            <pc:docMk/>
            <pc:sldMk cId="3184527009" sldId="327"/>
            <ac:graphicFrameMk id="2" creationId="{D4EB635A-6900-4E71-948A-BDBC633E9A68}"/>
          </ac:graphicFrameMkLst>
        </pc:graphicFrameChg>
        <pc:graphicFrameChg chg="add mod">
          <ac:chgData name="Eduardo Gonzalez Mora" userId="c488164f-0807-44e2-a807-c8293a5ca7e0" providerId="ADAL" clId="{5AE2DCA4-84EC-4261-BB7D-A098E80905BE}" dt="2020-01-20T23:06:10.050" v="3134" actId="20577"/>
          <ac:graphicFrameMkLst>
            <pc:docMk/>
            <pc:sldMk cId="3184527009" sldId="327"/>
            <ac:graphicFrameMk id="3" creationId="{C390C2FB-0394-4C2F-A2B0-AAAB37835873}"/>
          </ac:graphicFrameMkLst>
        </pc:graphicFrameChg>
        <pc:cxnChg chg="del mod">
          <ac:chgData name="Eduardo Gonzalez Mora" userId="c488164f-0807-44e2-a807-c8293a5ca7e0" providerId="ADAL" clId="{5AE2DCA4-84EC-4261-BB7D-A098E80905BE}" dt="2020-01-20T22:54:40.747" v="2902" actId="478"/>
          <ac:cxnSpMkLst>
            <pc:docMk/>
            <pc:sldMk cId="3184527009" sldId="327"/>
            <ac:cxnSpMk id="182" creationId="{5F2BF1CA-49E6-4D50-89BC-E6A36525ADE6}"/>
          </ac:cxnSpMkLst>
        </pc:cxnChg>
        <pc:cxnChg chg="del">
          <ac:chgData name="Eduardo Gonzalez Mora" userId="c488164f-0807-44e2-a807-c8293a5ca7e0" providerId="ADAL" clId="{5AE2DCA4-84EC-4261-BB7D-A098E80905BE}" dt="2020-01-20T22:54:40.747" v="2902" actId="478"/>
          <ac:cxnSpMkLst>
            <pc:docMk/>
            <pc:sldMk cId="3184527009" sldId="327"/>
            <ac:cxnSpMk id="185" creationId="{134A805C-A4AE-432B-9166-B8C7D6A0AC9C}"/>
          </ac:cxnSpMkLst>
        </pc:cxnChg>
      </pc:sldChg>
      <pc:sldChg chg="del">
        <pc:chgData name="Eduardo Gonzalez Mora" userId="c488164f-0807-44e2-a807-c8293a5ca7e0" providerId="ADAL" clId="{5AE2DCA4-84EC-4261-BB7D-A098E80905BE}" dt="2020-01-20T22:52:46.154" v="2890" actId="2696"/>
        <pc:sldMkLst>
          <pc:docMk/>
          <pc:sldMk cId="2804091750" sldId="328"/>
        </pc:sldMkLst>
      </pc:sldChg>
      <pc:sldChg chg="del">
        <pc:chgData name="Eduardo Gonzalez Mora" userId="c488164f-0807-44e2-a807-c8293a5ca7e0" providerId="ADAL" clId="{5AE2DCA4-84EC-4261-BB7D-A098E80905BE}" dt="2020-01-20T22:52:46.416" v="2891" actId="2696"/>
        <pc:sldMkLst>
          <pc:docMk/>
          <pc:sldMk cId="2064695730" sldId="370"/>
        </pc:sldMkLst>
      </pc:sldChg>
      <pc:sldChg chg="del ord">
        <pc:chgData name="Eduardo Gonzalez Mora" userId="c488164f-0807-44e2-a807-c8293a5ca7e0" providerId="ADAL" clId="{5AE2DCA4-84EC-4261-BB7D-A098E80905BE}" dt="2020-01-20T22:17:31.354" v="1237" actId="2696"/>
        <pc:sldMkLst>
          <pc:docMk/>
          <pc:sldMk cId="629871606" sldId="374"/>
        </pc:sldMkLst>
      </pc:sldChg>
      <pc:sldChg chg="del">
        <pc:chgData name="Eduardo Gonzalez Mora" userId="c488164f-0807-44e2-a807-c8293a5ca7e0" providerId="ADAL" clId="{5AE2DCA4-84EC-4261-BB7D-A098E80905BE}" dt="2020-01-20T22:17:32.402" v="1240" actId="2696"/>
        <pc:sldMkLst>
          <pc:docMk/>
          <pc:sldMk cId="4163496512" sldId="375"/>
        </pc:sldMkLst>
      </pc:sldChg>
      <pc:sldChg chg="del">
        <pc:chgData name="Eduardo Gonzalez Mora" userId="c488164f-0807-44e2-a807-c8293a5ca7e0" providerId="ADAL" clId="{5AE2DCA4-84EC-4261-BB7D-A098E80905BE}" dt="2020-01-20T22:17:32.161" v="1239" actId="2696"/>
        <pc:sldMkLst>
          <pc:docMk/>
          <pc:sldMk cId="3644771503" sldId="376"/>
        </pc:sldMkLst>
      </pc:sldChg>
      <pc:sldChg chg="del">
        <pc:chgData name="Eduardo Gonzalez Mora" userId="c488164f-0807-44e2-a807-c8293a5ca7e0" providerId="ADAL" clId="{5AE2DCA4-84EC-4261-BB7D-A098E80905BE}" dt="2020-01-20T22:52:45.892" v="2889" actId="2696"/>
        <pc:sldMkLst>
          <pc:docMk/>
          <pc:sldMk cId="545776795" sldId="377"/>
        </pc:sldMkLst>
      </pc:sldChg>
      <pc:sldChg chg="del">
        <pc:chgData name="Eduardo Gonzalez Mora" userId="c488164f-0807-44e2-a807-c8293a5ca7e0" providerId="ADAL" clId="{5AE2DCA4-84EC-4261-BB7D-A098E80905BE}" dt="2020-01-20T22:52:45.561" v="2888" actId="2696"/>
        <pc:sldMkLst>
          <pc:docMk/>
          <pc:sldMk cId="2127740103" sldId="378"/>
        </pc:sldMkLst>
      </pc:sldChg>
      <pc:sldChg chg="del">
        <pc:chgData name="Eduardo Gonzalez Mora" userId="c488164f-0807-44e2-a807-c8293a5ca7e0" providerId="ADAL" clId="{5AE2DCA4-84EC-4261-BB7D-A098E80905BE}" dt="2020-01-20T22:52:46.614" v="2892" actId="2696"/>
        <pc:sldMkLst>
          <pc:docMk/>
          <pc:sldMk cId="3591328798" sldId="379"/>
        </pc:sldMkLst>
      </pc:sldChg>
      <pc:sldChg chg="del">
        <pc:chgData name="Eduardo Gonzalez Mora" userId="c488164f-0807-44e2-a807-c8293a5ca7e0" providerId="ADAL" clId="{5AE2DCA4-84EC-4261-BB7D-A098E80905BE}" dt="2020-01-20T22:52:46.626" v="2893" actId="2696"/>
        <pc:sldMkLst>
          <pc:docMk/>
          <pc:sldMk cId="1276436964" sldId="380"/>
        </pc:sldMkLst>
      </pc:sldChg>
      <pc:sldChg chg="addSp delSp modSp add">
        <pc:chgData name="Eduardo Gonzalez Mora" userId="c488164f-0807-44e2-a807-c8293a5ca7e0" providerId="ADAL" clId="{5AE2DCA4-84EC-4261-BB7D-A098E80905BE}" dt="2020-01-20T22:09:29.713" v="749" actId="403"/>
        <pc:sldMkLst>
          <pc:docMk/>
          <pc:sldMk cId="495447599" sldId="381"/>
        </pc:sldMkLst>
        <pc:graphicFrameChg chg="add mod">
          <ac:chgData name="Eduardo Gonzalez Mora" userId="c488164f-0807-44e2-a807-c8293a5ca7e0" providerId="ADAL" clId="{5AE2DCA4-84EC-4261-BB7D-A098E80905BE}" dt="2020-01-20T22:09:29.713" v="749" actId="403"/>
          <ac:graphicFrameMkLst>
            <pc:docMk/>
            <pc:sldMk cId="495447599" sldId="381"/>
            <ac:graphicFrameMk id="2" creationId="{3D5961F6-0823-4AA4-9CB3-E7FD941A556C}"/>
          </ac:graphicFrameMkLst>
        </pc:graphicFrameChg>
        <pc:graphicFrameChg chg="del">
          <ac:chgData name="Eduardo Gonzalez Mora" userId="c488164f-0807-44e2-a807-c8293a5ca7e0" providerId="ADAL" clId="{5AE2DCA4-84EC-4261-BB7D-A098E80905BE}" dt="2020-01-20T22:04:12.723" v="256" actId="478"/>
          <ac:graphicFrameMkLst>
            <pc:docMk/>
            <pc:sldMk cId="495447599" sldId="381"/>
            <ac:graphicFrameMk id="145" creationId="{283A4969-55C1-4476-A13A-7257CB54204D}"/>
          </ac:graphicFrameMkLst>
        </pc:graphicFrameChg>
      </pc:sldChg>
      <pc:sldChg chg="addSp delSp modSp add ord">
        <pc:chgData name="Eduardo Gonzalez Mora" userId="c488164f-0807-44e2-a807-c8293a5ca7e0" providerId="ADAL" clId="{5AE2DCA4-84EC-4261-BB7D-A098E80905BE}" dt="2020-01-20T22:35:26.311" v="2000" actId="20577"/>
        <pc:sldMkLst>
          <pc:docMk/>
          <pc:sldMk cId="3841601153" sldId="382"/>
        </pc:sldMkLst>
        <pc:spChg chg="add del mod">
          <ac:chgData name="Eduardo Gonzalez Mora" userId="c488164f-0807-44e2-a807-c8293a5ca7e0" providerId="ADAL" clId="{5AE2DCA4-84EC-4261-BB7D-A098E80905BE}" dt="2020-01-20T22:23:31.488" v="1416"/>
          <ac:spMkLst>
            <pc:docMk/>
            <pc:sldMk cId="3841601153" sldId="382"/>
            <ac:spMk id="6" creationId="{2A3A5067-964A-4C87-B656-E79A8C2373A1}"/>
          </ac:spMkLst>
        </pc:spChg>
        <pc:spChg chg="add del mod">
          <ac:chgData name="Eduardo Gonzalez Mora" userId="c488164f-0807-44e2-a807-c8293a5ca7e0" providerId="ADAL" clId="{5AE2DCA4-84EC-4261-BB7D-A098E80905BE}" dt="2020-01-20T22:18:41.362" v="1259" actId="478"/>
          <ac:spMkLst>
            <pc:docMk/>
            <pc:sldMk cId="3841601153" sldId="382"/>
            <ac:spMk id="16" creationId="{45F6ACB5-2724-49F8-98BA-A2AF70E5FCDE}"/>
          </ac:spMkLst>
        </pc:spChg>
        <pc:spChg chg="add del mod">
          <ac:chgData name="Eduardo Gonzalez Mora" userId="c488164f-0807-44e2-a807-c8293a5ca7e0" providerId="ADAL" clId="{5AE2DCA4-84EC-4261-BB7D-A098E80905BE}" dt="2020-01-20T22:31:00.475" v="1795" actId="478"/>
          <ac:spMkLst>
            <pc:docMk/>
            <pc:sldMk cId="3841601153" sldId="382"/>
            <ac:spMk id="19" creationId="{8BF6435A-B924-4F7C-B127-F25F73120887}"/>
          </ac:spMkLst>
        </pc:spChg>
        <pc:spChg chg="add del mod">
          <ac:chgData name="Eduardo Gonzalez Mora" userId="c488164f-0807-44e2-a807-c8293a5ca7e0" providerId="ADAL" clId="{5AE2DCA4-84EC-4261-BB7D-A098E80905BE}" dt="2020-01-20T22:31:31.432" v="1817" actId="478"/>
          <ac:spMkLst>
            <pc:docMk/>
            <pc:sldMk cId="3841601153" sldId="382"/>
            <ac:spMk id="20" creationId="{C7AF5DFD-82B5-463B-A9FB-386F04E8CA4F}"/>
          </ac:spMkLst>
        </pc:spChg>
        <pc:spChg chg="add del mod">
          <ac:chgData name="Eduardo Gonzalez Mora" userId="c488164f-0807-44e2-a807-c8293a5ca7e0" providerId="ADAL" clId="{5AE2DCA4-84EC-4261-BB7D-A098E80905BE}" dt="2020-01-20T22:31:31.432" v="1817" actId="478"/>
          <ac:spMkLst>
            <pc:docMk/>
            <pc:sldMk cId="3841601153" sldId="382"/>
            <ac:spMk id="21" creationId="{01AFD164-3B7A-46D8-A693-B3A934978311}"/>
          </ac:spMkLst>
        </pc:spChg>
        <pc:spChg chg="add del mod">
          <ac:chgData name="Eduardo Gonzalez Mora" userId="c488164f-0807-44e2-a807-c8293a5ca7e0" providerId="ADAL" clId="{5AE2DCA4-84EC-4261-BB7D-A098E80905BE}" dt="2020-01-20T22:31:33.451" v="1818" actId="478"/>
          <ac:spMkLst>
            <pc:docMk/>
            <pc:sldMk cId="3841601153" sldId="382"/>
            <ac:spMk id="23" creationId="{7B5438AC-4FF0-41CF-9C13-BE13508BCD9B}"/>
          </ac:spMkLst>
        </pc:spChg>
        <pc:spChg chg="add mod">
          <ac:chgData name="Eduardo Gonzalez Mora" userId="c488164f-0807-44e2-a807-c8293a5ca7e0" providerId="ADAL" clId="{5AE2DCA4-84EC-4261-BB7D-A098E80905BE}" dt="2020-01-20T22:33:53.900" v="1945" actId="6549"/>
          <ac:spMkLst>
            <pc:docMk/>
            <pc:sldMk cId="3841601153" sldId="382"/>
            <ac:spMk id="24" creationId="{3DB3BDB5-81AB-4FEA-9953-4DADD9720A90}"/>
          </ac:spMkLst>
        </pc:spChg>
        <pc:spChg chg="add mod">
          <ac:chgData name="Eduardo Gonzalez Mora" userId="c488164f-0807-44e2-a807-c8293a5ca7e0" providerId="ADAL" clId="{5AE2DCA4-84EC-4261-BB7D-A098E80905BE}" dt="2020-01-20T22:34:28.259" v="1980" actId="14100"/>
          <ac:spMkLst>
            <pc:docMk/>
            <pc:sldMk cId="3841601153" sldId="382"/>
            <ac:spMk id="25" creationId="{76C6BB43-4820-46E2-A9EE-8D143AADC0EA}"/>
          </ac:spMkLst>
        </pc:spChg>
        <pc:spChg chg="add mod">
          <ac:chgData name="Eduardo Gonzalez Mora" userId="c488164f-0807-44e2-a807-c8293a5ca7e0" providerId="ADAL" clId="{5AE2DCA4-84EC-4261-BB7D-A098E80905BE}" dt="2020-01-20T22:34:23.900" v="1979" actId="14100"/>
          <ac:spMkLst>
            <pc:docMk/>
            <pc:sldMk cId="3841601153" sldId="382"/>
            <ac:spMk id="26" creationId="{CA1E22D4-0B2C-4975-BFAE-7151B87B454D}"/>
          </ac:spMkLst>
        </pc:spChg>
        <pc:graphicFrameChg chg="del">
          <ac:chgData name="Eduardo Gonzalez Mora" userId="c488164f-0807-44e2-a807-c8293a5ca7e0" providerId="ADAL" clId="{5AE2DCA4-84EC-4261-BB7D-A098E80905BE}" dt="2020-01-20T22:10:25.208" v="751" actId="478"/>
          <ac:graphicFrameMkLst>
            <pc:docMk/>
            <pc:sldMk cId="3841601153" sldId="382"/>
            <ac:graphicFrameMk id="2" creationId="{3D5961F6-0823-4AA4-9CB3-E7FD941A556C}"/>
          </ac:graphicFrameMkLst>
        </pc:graphicFrameChg>
        <pc:graphicFrameChg chg="add del mod">
          <ac:chgData name="Eduardo Gonzalez Mora" userId="c488164f-0807-44e2-a807-c8293a5ca7e0" providerId="ADAL" clId="{5AE2DCA4-84EC-4261-BB7D-A098E80905BE}" dt="2020-01-20T22:18:44.026" v="1260" actId="478"/>
          <ac:graphicFrameMkLst>
            <pc:docMk/>
            <pc:sldMk cId="3841601153" sldId="382"/>
            <ac:graphicFrameMk id="5" creationId="{A36B333E-F409-4709-8811-678015AD8D06}"/>
          </ac:graphicFrameMkLst>
        </pc:graphicFrameChg>
        <pc:graphicFrameChg chg="add del mod">
          <ac:chgData name="Eduardo Gonzalez Mora" userId="c488164f-0807-44e2-a807-c8293a5ca7e0" providerId="ADAL" clId="{5AE2DCA4-84EC-4261-BB7D-A098E80905BE}" dt="2020-01-20T22:31:16.832" v="1814" actId="478"/>
          <ac:graphicFrameMkLst>
            <pc:docMk/>
            <pc:sldMk cId="3841601153" sldId="382"/>
            <ac:graphicFrameMk id="7" creationId="{8C787AA7-200E-4E80-977E-F03F01529B69}"/>
          </ac:graphicFrameMkLst>
        </pc:graphicFrameChg>
        <pc:graphicFrameChg chg="add mod">
          <ac:chgData name="Eduardo Gonzalez Mora" userId="c488164f-0807-44e2-a807-c8293a5ca7e0" providerId="ADAL" clId="{5AE2DCA4-84EC-4261-BB7D-A098E80905BE}" dt="2020-01-20T22:33:42.693" v="1942" actId="20577"/>
          <ac:graphicFrameMkLst>
            <pc:docMk/>
            <pc:sldMk cId="3841601153" sldId="382"/>
            <ac:graphicFrameMk id="22" creationId="{0D296AD6-5A13-48EB-B712-02C23DA6E4F9}"/>
          </ac:graphicFrameMkLst>
        </pc:graphicFrameChg>
        <pc:graphicFrameChg chg="add mod">
          <ac:chgData name="Eduardo Gonzalez Mora" userId="c488164f-0807-44e2-a807-c8293a5ca7e0" providerId="ADAL" clId="{5AE2DCA4-84EC-4261-BB7D-A098E80905BE}" dt="2020-01-20T22:35:26.311" v="2000" actId="20577"/>
          <ac:graphicFrameMkLst>
            <pc:docMk/>
            <pc:sldMk cId="3841601153" sldId="382"/>
            <ac:graphicFrameMk id="27" creationId="{28FE8C04-2AA9-48A0-A491-F570DFC3BC6B}"/>
          </ac:graphicFrameMkLst>
        </pc:graphicFrameChg>
      </pc:sldChg>
      <pc:sldChg chg="modSp add ord">
        <pc:chgData name="Eduardo Gonzalez Mora" userId="c488164f-0807-44e2-a807-c8293a5ca7e0" providerId="ADAL" clId="{5AE2DCA4-84EC-4261-BB7D-A098E80905BE}" dt="2020-02-03T15:45:38.163" v="3160" actId="113"/>
        <pc:sldMkLst>
          <pc:docMk/>
          <pc:sldMk cId="3273081687" sldId="383"/>
        </pc:sldMkLst>
        <pc:spChg chg="mod">
          <ac:chgData name="Eduardo Gonzalez Mora" userId="c488164f-0807-44e2-a807-c8293a5ca7e0" providerId="ADAL" clId="{5AE2DCA4-84EC-4261-BB7D-A098E80905BE}" dt="2020-01-20T22:17:51.416" v="1255" actId="20577"/>
          <ac:spMkLst>
            <pc:docMk/>
            <pc:sldMk cId="3273081687" sldId="383"/>
            <ac:spMk id="16" creationId="{45F6ACB5-2724-49F8-98BA-A2AF70E5FCDE}"/>
          </ac:spMkLst>
        </pc:spChg>
        <pc:graphicFrameChg chg="mod">
          <ac:chgData name="Eduardo Gonzalez Mora" userId="c488164f-0807-44e2-a807-c8293a5ca7e0" providerId="ADAL" clId="{5AE2DCA4-84EC-4261-BB7D-A098E80905BE}" dt="2020-02-03T15:45:38.163" v="3160" actId="113"/>
          <ac:graphicFrameMkLst>
            <pc:docMk/>
            <pc:sldMk cId="3273081687" sldId="383"/>
            <ac:graphicFrameMk id="5" creationId="{A36B333E-F409-4709-8811-678015AD8D06}"/>
          </ac:graphicFrameMkLst>
        </pc:graphicFrameChg>
      </pc:sldChg>
      <pc:sldChg chg="addSp delSp modSp add ord">
        <pc:chgData name="Eduardo Gonzalez Mora" userId="c488164f-0807-44e2-a807-c8293a5ca7e0" providerId="ADAL" clId="{5AE2DCA4-84EC-4261-BB7D-A098E80905BE}" dt="2020-01-20T22:34:36.420" v="1981" actId="14100"/>
        <pc:sldMkLst>
          <pc:docMk/>
          <pc:sldMk cId="1432383764" sldId="384"/>
        </pc:sldMkLst>
        <pc:spChg chg="mod">
          <ac:chgData name="Eduardo Gonzalez Mora" userId="c488164f-0807-44e2-a807-c8293a5ca7e0" providerId="ADAL" clId="{5AE2DCA4-84EC-4261-BB7D-A098E80905BE}" dt="2020-01-20T22:34:36.420" v="1981" actId="14100"/>
          <ac:spMkLst>
            <pc:docMk/>
            <pc:sldMk cId="1432383764" sldId="384"/>
            <ac:spMk id="19" creationId="{8BF6435A-B924-4F7C-B127-F25F73120887}"/>
          </ac:spMkLst>
        </pc:spChg>
        <pc:spChg chg="mod">
          <ac:chgData name="Eduardo Gonzalez Mora" userId="c488164f-0807-44e2-a807-c8293a5ca7e0" providerId="ADAL" clId="{5AE2DCA4-84EC-4261-BB7D-A098E80905BE}" dt="2020-01-20T22:28:34.390" v="1771" actId="1035"/>
          <ac:spMkLst>
            <pc:docMk/>
            <pc:sldMk cId="1432383764" sldId="384"/>
            <ac:spMk id="20" creationId="{C7AF5DFD-82B5-463B-A9FB-386F04E8CA4F}"/>
          </ac:spMkLst>
        </pc:spChg>
        <pc:spChg chg="mod">
          <ac:chgData name="Eduardo Gonzalez Mora" userId="c488164f-0807-44e2-a807-c8293a5ca7e0" providerId="ADAL" clId="{5AE2DCA4-84EC-4261-BB7D-A098E80905BE}" dt="2020-01-20T22:28:34.390" v="1771" actId="1035"/>
          <ac:spMkLst>
            <pc:docMk/>
            <pc:sldMk cId="1432383764" sldId="384"/>
            <ac:spMk id="21" creationId="{01AFD164-3B7A-46D8-A693-B3A934978311}"/>
          </ac:spMkLst>
        </pc:spChg>
        <pc:spChg chg="del">
          <ac:chgData name="Eduardo Gonzalez Mora" userId="c488164f-0807-44e2-a807-c8293a5ca7e0" providerId="ADAL" clId="{5AE2DCA4-84EC-4261-BB7D-A098E80905BE}" dt="2020-01-20T22:27:36.696" v="1681" actId="478"/>
          <ac:spMkLst>
            <pc:docMk/>
            <pc:sldMk cId="1432383764" sldId="384"/>
            <ac:spMk id="23" creationId="{7B5438AC-4FF0-41CF-9C13-BE13508BCD9B}"/>
          </ac:spMkLst>
        </pc:spChg>
        <pc:spChg chg="mod">
          <ac:chgData name="Eduardo Gonzalez Mora" userId="c488164f-0807-44e2-a807-c8293a5ca7e0" providerId="ADAL" clId="{5AE2DCA4-84EC-4261-BB7D-A098E80905BE}" dt="2020-01-20T22:33:30.382" v="1941" actId="20577"/>
          <ac:spMkLst>
            <pc:docMk/>
            <pc:sldMk cId="1432383764" sldId="384"/>
            <ac:spMk id="24" creationId="{3DB3BDB5-81AB-4FEA-9953-4DADD9720A90}"/>
          </ac:spMkLst>
        </pc:spChg>
        <pc:spChg chg="add mod">
          <ac:chgData name="Eduardo Gonzalez Mora" userId="c488164f-0807-44e2-a807-c8293a5ca7e0" providerId="ADAL" clId="{5AE2DCA4-84EC-4261-BB7D-A098E80905BE}" dt="2020-01-20T22:28:25.110" v="1723" actId="20577"/>
          <ac:spMkLst>
            <pc:docMk/>
            <pc:sldMk cId="1432383764" sldId="384"/>
            <ac:spMk id="25" creationId="{FE5099C6-C857-4A95-B054-7DB408EA458E}"/>
          </ac:spMkLst>
        </pc:spChg>
        <pc:graphicFrameChg chg="mod">
          <ac:chgData name="Eduardo Gonzalez Mora" userId="c488164f-0807-44e2-a807-c8293a5ca7e0" providerId="ADAL" clId="{5AE2DCA4-84EC-4261-BB7D-A098E80905BE}" dt="2020-01-20T22:32:37.765" v="1873" actId="20577"/>
          <ac:graphicFrameMkLst>
            <pc:docMk/>
            <pc:sldMk cId="1432383764" sldId="384"/>
            <ac:graphicFrameMk id="7" creationId="{8C787AA7-200E-4E80-977E-F03F01529B69}"/>
          </ac:graphicFrameMkLst>
        </pc:graphicFrameChg>
        <pc:graphicFrameChg chg="mod">
          <ac:chgData name="Eduardo Gonzalez Mora" userId="c488164f-0807-44e2-a807-c8293a5ca7e0" providerId="ADAL" clId="{5AE2DCA4-84EC-4261-BB7D-A098E80905BE}" dt="2020-01-20T22:32:46.753" v="1874" actId="20577"/>
          <ac:graphicFrameMkLst>
            <pc:docMk/>
            <pc:sldMk cId="1432383764" sldId="384"/>
            <ac:graphicFrameMk id="22" creationId="{0D296AD6-5A13-48EB-B712-02C23DA6E4F9}"/>
          </ac:graphicFrameMkLst>
        </pc:graphicFrameChg>
      </pc:sldChg>
      <pc:sldChg chg="addSp delSp modSp add ord">
        <pc:chgData name="Eduardo Gonzalez Mora" userId="c488164f-0807-44e2-a807-c8293a5ca7e0" providerId="ADAL" clId="{5AE2DCA4-84EC-4261-BB7D-A098E80905BE}" dt="2020-01-20T22:42:52.202" v="2337" actId="20577"/>
        <pc:sldMkLst>
          <pc:docMk/>
          <pc:sldMk cId="412215317" sldId="385"/>
        </pc:sldMkLst>
        <pc:spChg chg="add mod">
          <ac:chgData name="Eduardo Gonzalez Mora" userId="c488164f-0807-44e2-a807-c8293a5ca7e0" providerId="ADAL" clId="{5AE2DCA4-84EC-4261-BB7D-A098E80905BE}" dt="2020-01-20T22:42:52.202" v="2337" actId="20577"/>
          <ac:spMkLst>
            <pc:docMk/>
            <pc:sldMk cId="412215317" sldId="385"/>
            <ac:spMk id="3" creationId="{7F7B2DD9-1828-43E9-B164-BFF706AF774A}"/>
          </ac:spMkLst>
        </pc:spChg>
        <pc:spChg chg="del">
          <ac:chgData name="Eduardo Gonzalez Mora" userId="c488164f-0807-44e2-a807-c8293a5ca7e0" providerId="ADAL" clId="{5AE2DCA4-84EC-4261-BB7D-A098E80905BE}" dt="2020-01-20T22:36:20.318" v="2018" actId="478"/>
          <ac:spMkLst>
            <pc:docMk/>
            <pc:sldMk cId="412215317" sldId="385"/>
            <ac:spMk id="19" creationId="{8BF6435A-B924-4F7C-B127-F25F73120887}"/>
          </ac:spMkLst>
        </pc:spChg>
        <pc:spChg chg="del">
          <ac:chgData name="Eduardo Gonzalez Mora" userId="c488164f-0807-44e2-a807-c8293a5ca7e0" providerId="ADAL" clId="{5AE2DCA4-84EC-4261-BB7D-A098E80905BE}" dt="2020-01-20T22:36:29.464" v="2020" actId="478"/>
          <ac:spMkLst>
            <pc:docMk/>
            <pc:sldMk cId="412215317" sldId="385"/>
            <ac:spMk id="20" creationId="{C7AF5DFD-82B5-463B-A9FB-386F04E8CA4F}"/>
          </ac:spMkLst>
        </pc:spChg>
        <pc:spChg chg="del">
          <ac:chgData name="Eduardo Gonzalez Mora" userId="c488164f-0807-44e2-a807-c8293a5ca7e0" providerId="ADAL" clId="{5AE2DCA4-84EC-4261-BB7D-A098E80905BE}" dt="2020-01-20T22:36:29.464" v="2020" actId="478"/>
          <ac:spMkLst>
            <pc:docMk/>
            <pc:sldMk cId="412215317" sldId="385"/>
            <ac:spMk id="21" creationId="{01AFD164-3B7A-46D8-A693-B3A934978311}"/>
          </ac:spMkLst>
        </pc:spChg>
        <pc:spChg chg="add mod">
          <ac:chgData name="Eduardo Gonzalez Mora" userId="c488164f-0807-44e2-a807-c8293a5ca7e0" providerId="ADAL" clId="{5AE2DCA4-84EC-4261-BB7D-A098E80905BE}" dt="2020-01-20T22:40:04.504" v="2190" actId="14100"/>
          <ac:spMkLst>
            <pc:docMk/>
            <pc:sldMk cId="412215317" sldId="385"/>
            <ac:spMk id="23" creationId="{0803272E-1F78-44E9-8337-08C7DC1DF666}"/>
          </ac:spMkLst>
        </pc:spChg>
        <pc:spChg chg="del">
          <ac:chgData name="Eduardo Gonzalez Mora" userId="c488164f-0807-44e2-a807-c8293a5ca7e0" providerId="ADAL" clId="{5AE2DCA4-84EC-4261-BB7D-A098E80905BE}" dt="2020-01-20T22:36:34.121" v="2021"/>
          <ac:spMkLst>
            <pc:docMk/>
            <pc:sldMk cId="412215317" sldId="385"/>
            <ac:spMk id="24" creationId="{3DB3BDB5-81AB-4FEA-9953-4DADD9720A90}"/>
          </ac:spMkLst>
        </pc:spChg>
        <pc:spChg chg="mod">
          <ac:chgData name="Eduardo Gonzalez Mora" userId="c488164f-0807-44e2-a807-c8293a5ca7e0" providerId="ADAL" clId="{5AE2DCA4-84EC-4261-BB7D-A098E80905BE}" dt="2020-01-20T22:36:15.735" v="2017" actId="20577"/>
          <ac:spMkLst>
            <pc:docMk/>
            <pc:sldMk cId="412215317" sldId="385"/>
            <ac:spMk id="25" creationId="{FE5099C6-C857-4A95-B054-7DB408EA458E}"/>
          </ac:spMkLst>
        </pc:spChg>
        <pc:spChg chg="add mod">
          <ac:chgData name="Eduardo Gonzalez Mora" userId="c488164f-0807-44e2-a807-c8293a5ca7e0" providerId="ADAL" clId="{5AE2DCA4-84EC-4261-BB7D-A098E80905BE}" dt="2020-01-20T22:41:35.173" v="2279" actId="20577"/>
          <ac:spMkLst>
            <pc:docMk/>
            <pc:sldMk cId="412215317" sldId="385"/>
            <ac:spMk id="26" creationId="{25D6B250-9F65-4981-997F-4944E9315322}"/>
          </ac:spMkLst>
        </pc:spChg>
        <pc:graphicFrameChg chg="add mod">
          <ac:chgData name="Eduardo Gonzalez Mora" userId="c488164f-0807-44e2-a807-c8293a5ca7e0" providerId="ADAL" clId="{5AE2DCA4-84EC-4261-BB7D-A098E80905BE}" dt="2020-01-20T22:41:50.688" v="2280" actId="1076"/>
          <ac:graphicFrameMkLst>
            <pc:docMk/>
            <pc:sldMk cId="412215317" sldId="385"/>
            <ac:graphicFrameMk id="2" creationId="{E877FB6E-4444-4DF8-9D35-DE9852708D65}"/>
          </ac:graphicFrameMkLst>
        </pc:graphicFrameChg>
        <pc:graphicFrameChg chg="del">
          <ac:chgData name="Eduardo Gonzalez Mora" userId="c488164f-0807-44e2-a807-c8293a5ca7e0" providerId="ADAL" clId="{5AE2DCA4-84EC-4261-BB7D-A098E80905BE}" dt="2020-01-20T22:36:23.023" v="2019" actId="478"/>
          <ac:graphicFrameMkLst>
            <pc:docMk/>
            <pc:sldMk cId="412215317" sldId="385"/>
            <ac:graphicFrameMk id="7" creationId="{8C787AA7-200E-4E80-977E-F03F01529B69}"/>
          </ac:graphicFrameMkLst>
        </pc:graphicFrameChg>
        <pc:graphicFrameChg chg="del">
          <ac:chgData name="Eduardo Gonzalez Mora" userId="c488164f-0807-44e2-a807-c8293a5ca7e0" providerId="ADAL" clId="{5AE2DCA4-84EC-4261-BB7D-A098E80905BE}" dt="2020-01-20T22:36:29.464" v="2020" actId="478"/>
          <ac:graphicFrameMkLst>
            <pc:docMk/>
            <pc:sldMk cId="412215317" sldId="385"/>
            <ac:graphicFrameMk id="22" creationId="{0D296AD6-5A13-48EB-B712-02C23DA6E4F9}"/>
          </ac:graphicFrameMkLst>
        </pc:graphicFrameChg>
      </pc:sldChg>
      <pc:sldChg chg="addSp delSp modSp add">
        <pc:chgData name="Eduardo Gonzalez Mora" userId="c488164f-0807-44e2-a807-c8293a5ca7e0" providerId="ADAL" clId="{5AE2DCA4-84EC-4261-BB7D-A098E80905BE}" dt="2020-01-20T22:46:20.510" v="2490" actId="1076"/>
        <pc:sldMkLst>
          <pc:docMk/>
          <pc:sldMk cId="4020731796" sldId="386"/>
        </pc:sldMkLst>
        <pc:spChg chg="del">
          <ac:chgData name="Eduardo Gonzalez Mora" userId="c488164f-0807-44e2-a807-c8293a5ca7e0" providerId="ADAL" clId="{5AE2DCA4-84EC-4261-BB7D-A098E80905BE}" dt="2020-01-20T22:44:12.114" v="2377" actId="478"/>
          <ac:spMkLst>
            <pc:docMk/>
            <pc:sldMk cId="4020731796" sldId="386"/>
            <ac:spMk id="3" creationId="{7F7B2DD9-1828-43E9-B164-BFF706AF774A}"/>
          </ac:spMkLst>
        </pc:spChg>
        <pc:spChg chg="add mod">
          <ac:chgData name="Eduardo Gonzalez Mora" userId="c488164f-0807-44e2-a807-c8293a5ca7e0" providerId="ADAL" clId="{5AE2DCA4-84EC-4261-BB7D-A098E80905BE}" dt="2020-01-20T22:46:20.510" v="2490" actId="1076"/>
          <ac:spMkLst>
            <pc:docMk/>
            <pc:sldMk cId="4020731796" sldId="386"/>
            <ac:spMk id="4" creationId="{BBA0F0BB-BF27-4B83-97B3-9BC6E46C9BD4}"/>
          </ac:spMkLst>
        </pc:spChg>
        <pc:spChg chg="add mod">
          <ac:chgData name="Eduardo Gonzalez Mora" userId="c488164f-0807-44e2-a807-c8293a5ca7e0" providerId="ADAL" clId="{5AE2DCA4-84EC-4261-BB7D-A098E80905BE}" dt="2020-01-20T22:45:35.826" v="2489" actId="20577"/>
          <ac:spMkLst>
            <pc:docMk/>
            <pc:sldMk cId="4020731796" sldId="386"/>
            <ac:spMk id="18" creationId="{AC427F21-A4FC-4F53-870C-42B5416C2DFB}"/>
          </ac:spMkLst>
        </pc:spChg>
        <pc:spChg chg="mod">
          <ac:chgData name="Eduardo Gonzalez Mora" userId="c488164f-0807-44e2-a807-c8293a5ca7e0" providerId="ADAL" clId="{5AE2DCA4-84EC-4261-BB7D-A098E80905BE}" dt="2020-01-20T22:44:05.122" v="2375" actId="6549"/>
          <ac:spMkLst>
            <pc:docMk/>
            <pc:sldMk cId="4020731796" sldId="386"/>
            <ac:spMk id="23" creationId="{0803272E-1F78-44E9-8337-08C7DC1DF666}"/>
          </ac:spMkLst>
        </pc:spChg>
        <pc:spChg chg="del">
          <ac:chgData name="Eduardo Gonzalez Mora" userId="c488164f-0807-44e2-a807-c8293a5ca7e0" providerId="ADAL" clId="{5AE2DCA4-84EC-4261-BB7D-A098E80905BE}" dt="2020-01-20T22:43:27.992" v="2339" actId="478"/>
          <ac:spMkLst>
            <pc:docMk/>
            <pc:sldMk cId="4020731796" sldId="386"/>
            <ac:spMk id="25" creationId="{FE5099C6-C857-4A95-B054-7DB408EA458E}"/>
          </ac:spMkLst>
        </pc:spChg>
        <pc:spChg chg="del">
          <ac:chgData name="Eduardo Gonzalez Mora" userId="c488164f-0807-44e2-a807-c8293a5ca7e0" providerId="ADAL" clId="{5AE2DCA4-84EC-4261-BB7D-A098E80905BE}" dt="2020-01-20T22:44:15.045" v="2378" actId="478"/>
          <ac:spMkLst>
            <pc:docMk/>
            <pc:sldMk cId="4020731796" sldId="386"/>
            <ac:spMk id="26" creationId="{25D6B250-9F65-4981-997F-4944E9315322}"/>
          </ac:spMkLst>
        </pc:spChg>
        <pc:graphicFrameChg chg="del">
          <ac:chgData name="Eduardo Gonzalez Mora" userId="c488164f-0807-44e2-a807-c8293a5ca7e0" providerId="ADAL" clId="{5AE2DCA4-84EC-4261-BB7D-A098E80905BE}" dt="2020-01-20T22:44:09.540" v="2376" actId="478"/>
          <ac:graphicFrameMkLst>
            <pc:docMk/>
            <pc:sldMk cId="4020731796" sldId="386"/>
            <ac:graphicFrameMk id="2" creationId="{E877FB6E-4444-4DF8-9D35-DE9852708D65}"/>
          </ac:graphicFrameMkLst>
        </pc:graphicFrameChg>
      </pc:sldChg>
      <pc:sldChg chg="addSp delSp modSp add">
        <pc:chgData name="Eduardo Gonzalez Mora" userId="c488164f-0807-44e2-a807-c8293a5ca7e0" providerId="ADAL" clId="{5AE2DCA4-84EC-4261-BB7D-A098E80905BE}" dt="2020-01-20T22:54:28.892" v="2899"/>
        <pc:sldMkLst>
          <pc:docMk/>
          <pc:sldMk cId="60744280" sldId="387"/>
        </pc:sldMkLst>
        <pc:spChg chg="add">
          <ac:chgData name="Eduardo Gonzalez Mora" userId="c488164f-0807-44e2-a807-c8293a5ca7e0" providerId="ADAL" clId="{5AE2DCA4-84EC-4261-BB7D-A098E80905BE}" dt="2020-01-20T22:54:28.892" v="2899"/>
          <ac:spMkLst>
            <pc:docMk/>
            <pc:sldMk cId="60744280" sldId="387"/>
            <ac:spMk id="38" creationId="{73CC0F25-3127-4736-9D05-707D74D5132F}"/>
          </ac:spMkLst>
        </pc:spChg>
        <pc:spChg chg="add">
          <ac:chgData name="Eduardo Gonzalez Mora" userId="c488164f-0807-44e2-a807-c8293a5ca7e0" providerId="ADAL" clId="{5AE2DCA4-84EC-4261-BB7D-A098E80905BE}" dt="2020-01-20T22:54:28.892" v="2899"/>
          <ac:spMkLst>
            <pc:docMk/>
            <pc:sldMk cId="60744280" sldId="387"/>
            <ac:spMk id="39" creationId="{F92BD5CC-D836-4E25-9366-DA4D41A6EC56}"/>
          </ac:spMkLst>
        </pc:spChg>
        <pc:spChg chg="add">
          <ac:chgData name="Eduardo Gonzalez Mora" userId="c488164f-0807-44e2-a807-c8293a5ca7e0" providerId="ADAL" clId="{5AE2DCA4-84EC-4261-BB7D-A098E80905BE}" dt="2020-01-20T22:54:28.892" v="2899"/>
          <ac:spMkLst>
            <pc:docMk/>
            <pc:sldMk cId="60744280" sldId="387"/>
            <ac:spMk id="40" creationId="{6E2A3E5D-4AFC-41CA-A6E5-71F54B96CDD5}"/>
          </ac:spMkLst>
        </pc:spChg>
        <pc:spChg chg="add">
          <ac:chgData name="Eduardo Gonzalez Mora" userId="c488164f-0807-44e2-a807-c8293a5ca7e0" providerId="ADAL" clId="{5AE2DCA4-84EC-4261-BB7D-A098E80905BE}" dt="2020-01-20T22:54:28.892" v="2899"/>
          <ac:spMkLst>
            <pc:docMk/>
            <pc:sldMk cId="60744280" sldId="387"/>
            <ac:spMk id="41" creationId="{C0D15D02-6CEA-483C-8053-7D1B4F1B6BD3}"/>
          </ac:spMkLst>
        </pc:spChg>
        <pc:spChg chg="add">
          <ac:chgData name="Eduardo Gonzalez Mora" userId="c488164f-0807-44e2-a807-c8293a5ca7e0" providerId="ADAL" clId="{5AE2DCA4-84EC-4261-BB7D-A098E80905BE}" dt="2020-01-20T22:54:28.892" v="2899"/>
          <ac:spMkLst>
            <pc:docMk/>
            <pc:sldMk cId="60744280" sldId="387"/>
            <ac:spMk id="42" creationId="{00225682-21B5-47AE-8331-76CB0CAD08B9}"/>
          </ac:spMkLst>
        </pc:spChg>
        <pc:spChg chg="add">
          <ac:chgData name="Eduardo Gonzalez Mora" userId="c488164f-0807-44e2-a807-c8293a5ca7e0" providerId="ADAL" clId="{5AE2DCA4-84EC-4261-BB7D-A098E80905BE}" dt="2020-01-20T22:54:28.892" v="2899"/>
          <ac:spMkLst>
            <pc:docMk/>
            <pc:sldMk cId="60744280" sldId="387"/>
            <ac:spMk id="43" creationId="{5F1AC2D7-9F54-4DE1-96F2-51EF59F590D2}"/>
          </ac:spMkLst>
        </pc:spChg>
        <pc:spChg chg="add">
          <ac:chgData name="Eduardo Gonzalez Mora" userId="c488164f-0807-44e2-a807-c8293a5ca7e0" providerId="ADAL" clId="{5AE2DCA4-84EC-4261-BB7D-A098E80905BE}" dt="2020-01-20T22:54:28.892" v="2899"/>
          <ac:spMkLst>
            <pc:docMk/>
            <pc:sldMk cId="60744280" sldId="387"/>
            <ac:spMk id="44" creationId="{2C25D627-9737-46E8-AFB7-D7EA924874E6}"/>
          </ac:spMkLst>
        </pc:spChg>
        <pc:spChg chg="mod">
          <ac:chgData name="Eduardo Gonzalez Mora" userId="c488164f-0807-44e2-a807-c8293a5ca7e0" providerId="ADAL" clId="{5AE2DCA4-84EC-4261-BB7D-A098E80905BE}" dt="2020-01-20T22:49:14.245" v="2677" actId="20577"/>
          <ac:spMkLst>
            <pc:docMk/>
            <pc:sldMk cId="60744280" sldId="387"/>
            <ac:spMk id="129" creationId="{00976769-ACC4-4845-9438-67319A2EE9E2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0" creationId="{4BC6A4E1-6C35-4C68-BC0C-BA759E527D2A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1" creationId="{BF6F6FAE-9711-4CE8-9204-2165305EF25C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2" creationId="{23414504-3C33-4C0B-A6D9-581114395F33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3" creationId="{8296483B-AB2F-4B1F-A892-2D0E82715C1B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4" creationId="{5B68ED58-2335-4CDC-87D3-897C59946068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5" creationId="{26B8B174-8DE5-406F-B63A-49FA979AE6BC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7" creationId="{23FE5488-C8A5-48A6-B20E-CF9845F5F6F1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38" creationId="{069E9E99-8DCF-4D3E-B04A-7A024F5E3E4B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0" creationId="{D6E2DCB2-6D07-4ADE-A41B-BC9541E072B9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1" creationId="{9582BB3E-1453-425B-B6E3-5CB3092FFDDC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2" creationId="{B877FC75-E852-4A85-B75D-6A8F64AECC35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3" creationId="{8E93897E-C8FD-49F5-B676-73167B620EAB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4" creationId="{16F86067-CE3F-4CEF-BDE2-7CF038907B32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5" creationId="{5891DA98-6104-453E-9719-84A9DF89062B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6" creationId="{E6B7C5F5-61D8-4F05-A4F6-E321E3409A82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7" creationId="{A3E292DE-7CF6-4A89-BEFD-4A6BED7ECB42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8" creationId="{F33CC420-DDBB-476C-815C-FF08E2332AFB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49" creationId="{AC756E68-255F-4804-94D9-E72B28FE012C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0" creationId="{F5D27166-601C-47AD-ACE5-D633E42C9807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1" creationId="{76BEC10B-45BF-4824-836C-B1AF2B87B957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2" creationId="{64CE4939-321C-470F-80D7-D0322B1ABFFA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3" creationId="{756EA184-8EF3-479F-A907-17BB75125DD8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4" creationId="{8F225C56-D3AC-43ED-9554-657D16938859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5" creationId="{16B4CA5B-0BBA-4C95-BC5F-2C6E65A6A001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6" creationId="{5D73C9E5-D094-4C37-9CAA-59AA37834108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7" creationId="{D67B2673-724B-4120-8619-DD432DD1A12C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8" creationId="{7CCAD555-3526-4FA6-A177-46CD89DE898B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59" creationId="{CDB1D348-C2F1-4264-BC38-9D89F15F9797}"/>
          </ac:spMkLst>
        </pc:spChg>
        <pc:spChg chg="del">
          <ac:chgData name="Eduardo Gonzalez Mora" userId="c488164f-0807-44e2-a807-c8293a5ca7e0" providerId="ADAL" clId="{5AE2DCA4-84EC-4261-BB7D-A098E80905BE}" dt="2020-01-20T22:54:28.570" v="2898" actId="478"/>
          <ac:spMkLst>
            <pc:docMk/>
            <pc:sldMk cId="60744280" sldId="387"/>
            <ac:spMk id="160" creationId="{547229B3-D9FF-4674-949E-51F756802F67}"/>
          </ac:spMkLst>
        </pc:spChg>
        <pc:graphicFrameChg chg="mod">
          <ac:chgData name="Eduardo Gonzalez Mora" userId="c488164f-0807-44e2-a807-c8293a5ca7e0" providerId="ADAL" clId="{5AE2DCA4-84EC-4261-BB7D-A098E80905BE}" dt="2020-01-20T22:49:41.243" v="2717" actId="5793"/>
          <ac:graphicFrameMkLst>
            <pc:docMk/>
            <pc:sldMk cId="60744280" sldId="387"/>
            <ac:graphicFrameMk id="2" creationId="{88E1CB82-67B1-4D2C-827D-0038F62F27B9}"/>
          </ac:graphicFrameMkLst>
        </pc:graphicFrameChg>
        <pc:cxnChg chg="del mod">
          <ac:chgData name="Eduardo Gonzalez Mora" userId="c488164f-0807-44e2-a807-c8293a5ca7e0" providerId="ADAL" clId="{5AE2DCA4-84EC-4261-BB7D-A098E80905BE}" dt="2020-01-20T22:54:28.570" v="2898" actId="478"/>
          <ac:cxnSpMkLst>
            <pc:docMk/>
            <pc:sldMk cId="60744280" sldId="387"/>
            <ac:cxnSpMk id="136" creationId="{2136CA9C-1A51-4F18-8465-9820DC8AE7D0}"/>
          </ac:cxnSpMkLst>
        </pc:cxnChg>
        <pc:cxnChg chg="del">
          <ac:chgData name="Eduardo Gonzalez Mora" userId="c488164f-0807-44e2-a807-c8293a5ca7e0" providerId="ADAL" clId="{5AE2DCA4-84EC-4261-BB7D-A098E80905BE}" dt="2020-01-20T22:54:28.570" v="2898" actId="478"/>
          <ac:cxnSpMkLst>
            <pc:docMk/>
            <pc:sldMk cId="60744280" sldId="387"/>
            <ac:cxnSpMk id="139" creationId="{D13492BE-49E4-48CC-9987-23E476E072FB}"/>
          </ac:cxnSpMkLst>
        </pc:cxnChg>
      </pc:sldChg>
      <pc:sldChg chg="addSp delSp modSp add">
        <pc:chgData name="Eduardo Gonzalez Mora" userId="c488164f-0807-44e2-a807-c8293a5ca7e0" providerId="ADAL" clId="{5AE2DCA4-84EC-4261-BB7D-A098E80905BE}" dt="2020-01-20T22:54:33.630" v="2901"/>
        <pc:sldMkLst>
          <pc:docMk/>
          <pc:sldMk cId="3289914533" sldId="388"/>
        </pc:sldMkLst>
        <pc:spChg chg="add">
          <ac:chgData name="Eduardo Gonzalez Mora" userId="c488164f-0807-44e2-a807-c8293a5ca7e0" providerId="ADAL" clId="{5AE2DCA4-84EC-4261-BB7D-A098E80905BE}" dt="2020-01-20T22:54:33.630" v="2901"/>
          <ac:spMkLst>
            <pc:docMk/>
            <pc:sldMk cId="3289914533" sldId="388"/>
            <ac:spMk id="38" creationId="{D3919E70-F669-465E-BD87-1E0FBE87CCD6}"/>
          </ac:spMkLst>
        </pc:spChg>
        <pc:spChg chg="add">
          <ac:chgData name="Eduardo Gonzalez Mora" userId="c488164f-0807-44e2-a807-c8293a5ca7e0" providerId="ADAL" clId="{5AE2DCA4-84EC-4261-BB7D-A098E80905BE}" dt="2020-01-20T22:54:33.630" v="2901"/>
          <ac:spMkLst>
            <pc:docMk/>
            <pc:sldMk cId="3289914533" sldId="388"/>
            <ac:spMk id="39" creationId="{97BBEBB9-587E-422B-A6A2-BF7C42F5E235}"/>
          </ac:spMkLst>
        </pc:spChg>
        <pc:spChg chg="add">
          <ac:chgData name="Eduardo Gonzalez Mora" userId="c488164f-0807-44e2-a807-c8293a5ca7e0" providerId="ADAL" clId="{5AE2DCA4-84EC-4261-BB7D-A098E80905BE}" dt="2020-01-20T22:54:33.630" v="2901"/>
          <ac:spMkLst>
            <pc:docMk/>
            <pc:sldMk cId="3289914533" sldId="388"/>
            <ac:spMk id="40" creationId="{F4BE93F8-08F2-406E-BC68-676AE00C9A3C}"/>
          </ac:spMkLst>
        </pc:spChg>
        <pc:spChg chg="add">
          <ac:chgData name="Eduardo Gonzalez Mora" userId="c488164f-0807-44e2-a807-c8293a5ca7e0" providerId="ADAL" clId="{5AE2DCA4-84EC-4261-BB7D-A098E80905BE}" dt="2020-01-20T22:54:33.630" v="2901"/>
          <ac:spMkLst>
            <pc:docMk/>
            <pc:sldMk cId="3289914533" sldId="388"/>
            <ac:spMk id="41" creationId="{0BAB5C26-0651-4D78-81F1-388FA31C7DA2}"/>
          </ac:spMkLst>
        </pc:spChg>
        <pc:spChg chg="add">
          <ac:chgData name="Eduardo Gonzalez Mora" userId="c488164f-0807-44e2-a807-c8293a5ca7e0" providerId="ADAL" clId="{5AE2DCA4-84EC-4261-BB7D-A098E80905BE}" dt="2020-01-20T22:54:33.630" v="2901"/>
          <ac:spMkLst>
            <pc:docMk/>
            <pc:sldMk cId="3289914533" sldId="388"/>
            <ac:spMk id="42" creationId="{AA6EB4F1-0F43-4BEA-801B-EC045ED0F7A2}"/>
          </ac:spMkLst>
        </pc:spChg>
        <pc:spChg chg="add">
          <ac:chgData name="Eduardo Gonzalez Mora" userId="c488164f-0807-44e2-a807-c8293a5ca7e0" providerId="ADAL" clId="{5AE2DCA4-84EC-4261-BB7D-A098E80905BE}" dt="2020-01-20T22:54:33.630" v="2901"/>
          <ac:spMkLst>
            <pc:docMk/>
            <pc:sldMk cId="3289914533" sldId="388"/>
            <ac:spMk id="43" creationId="{D3584A09-50B9-4114-B2D3-CFAC8E8C0071}"/>
          </ac:spMkLst>
        </pc:spChg>
        <pc:spChg chg="add">
          <ac:chgData name="Eduardo Gonzalez Mora" userId="c488164f-0807-44e2-a807-c8293a5ca7e0" providerId="ADAL" clId="{5AE2DCA4-84EC-4261-BB7D-A098E80905BE}" dt="2020-01-20T22:54:33.630" v="2901"/>
          <ac:spMkLst>
            <pc:docMk/>
            <pc:sldMk cId="3289914533" sldId="388"/>
            <ac:spMk id="44" creationId="{FDB1949A-44F3-4B51-A9DF-4D7A2245EB2F}"/>
          </ac:spMkLst>
        </pc:spChg>
        <pc:spChg chg="mod">
          <ac:chgData name="Eduardo Gonzalez Mora" userId="c488164f-0807-44e2-a807-c8293a5ca7e0" providerId="ADAL" clId="{5AE2DCA4-84EC-4261-BB7D-A098E80905BE}" dt="2020-01-20T22:50:10.442" v="2774" actId="20577"/>
          <ac:spMkLst>
            <pc:docMk/>
            <pc:sldMk cId="3289914533" sldId="388"/>
            <ac:spMk id="129" creationId="{00976769-ACC4-4845-9438-67319A2EE9E2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0" creationId="{4BC6A4E1-6C35-4C68-BC0C-BA759E527D2A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1" creationId="{BF6F6FAE-9711-4CE8-9204-2165305EF25C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2" creationId="{23414504-3C33-4C0B-A6D9-581114395F33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3" creationId="{8296483B-AB2F-4B1F-A892-2D0E82715C1B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4" creationId="{5B68ED58-2335-4CDC-87D3-897C59946068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5" creationId="{26B8B174-8DE5-406F-B63A-49FA979AE6BC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7" creationId="{23FE5488-C8A5-48A6-B20E-CF9845F5F6F1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38" creationId="{069E9E99-8DCF-4D3E-B04A-7A024F5E3E4B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0" creationId="{D6E2DCB2-6D07-4ADE-A41B-BC9541E072B9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1" creationId="{9582BB3E-1453-425B-B6E3-5CB3092FFDDC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2" creationId="{B877FC75-E852-4A85-B75D-6A8F64AECC35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3" creationId="{8E93897E-C8FD-49F5-B676-73167B620EAB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4" creationId="{16F86067-CE3F-4CEF-BDE2-7CF038907B32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5" creationId="{5891DA98-6104-453E-9719-84A9DF89062B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6" creationId="{E6B7C5F5-61D8-4F05-A4F6-E321E3409A82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7" creationId="{A3E292DE-7CF6-4A89-BEFD-4A6BED7ECB42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8" creationId="{F33CC420-DDBB-476C-815C-FF08E2332AFB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49" creationId="{AC756E68-255F-4804-94D9-E72B28FE012C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0" creationId="{F5D27166-601C-47AD-ACE5-D633E42C9807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1" creationId="{76BEC10B-45BF-4824-836C-B1AF2B87B957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2" creationId="{64CE4939-321C-470F-80D7-D0322B1ABFFA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3" creationId="{756EA184-8EF3-479F-A907-17BB75125DD8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4" creationId="{8F225C56-D3AC-43ED-9554-657D16938859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5" creationId="{16B4CA5B-0BBA-4C95-BC5F-2C6E65A6A001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6" creationId="{5D73C9E5-D094-4C37-9CAA-59AA37834108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7" creationId="{D67B2673-724B-4120-8619-DD432DD1A12C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8" creationId="{7CCAD555-3526-4FA6-A177-46CD89DE898B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59" creationId="{CDB1D348-C2F1-4264-BC38-9D89F15F9797}"/>
          </ac:spMkLst>
        </pc:spChg>
        <pc:spChg chg="del">
          <ac:chgData name="Eduardo Gonzalez Mora" userId="c488164f-0807-44e2-a807-c8293a5ca7e0" providerId="ADAL" clId="{5AE2DCA4-84EC-4261-BB7D-A098E80905BE}" dt="2020-01-20T22:54:33.317" v="2900" actId="478"/>
          <ac:spMkLst>
            <pc:docMk/>
            <pc:sldMk cId="3289914533" sldId="388"/>
            <ac:spMk id="160" creationId="{547229B3-D9FF-4674-949E-51F756802F67}"/>
          </ac:spMkLst>
        </pc:spChg>
        <pc:graphicFrameChg chg="mod">
          <ac:chgData name="Eduardo Gonzalez Mora" userId="c488164f-0807-44e2-a807-c8293a5ca7e0" providerId="ADAL" clId="{5AE2DCA4-84EC-4261-BB7D-A098E80905BE}" dt="2020-01-20T22:52:00.030" v="2887" actId="20577"/>
          <ac:graphicFrameMkLst>
            <pc:docMk/>
            <pc:sldMk cId="3289914533" sldId="388"/>
            <ac:graphicFrameMk id="2" creationId="{88E1CB82-67B1-4D2C-827D-0038F62F27B9}"/>
          </ac:graphicFrameMkLst>
        </pc:graphicFrameChg>
        <pc:cxnChg chg="del mod">
          <ac:chgData name="Eduardo Gonzalez Mora" userId="c488164f-0807-44e2-a807-c8293a5ca7e0" providerId="ADAL" clId="{5AE2DCA4-84EC-4261-BB7D-A098E80905BE}" dt="2020-01-20T22:54:33.317" v="2900" actId="478"/>
          <ac:cxnSpMkLst>
            <pc:docMk/>
            <pc:sldMk cId="3289914533" sldId="388"/>
            <ac:cxnSpMk id="136" creationId="{2136CA9C-1A51-4F18-8465-9820DC8AE7D0}"/>
          </ac:cxnSpMkLst>
        </pc:cxnChg>
        <pc:cxnChg chg="del">
          <ac:chgData name="Eduardo Gonzalez Mora" userId="c488164f-0807-44e2-a807-c8293a5ca7e0" providerId="ADAL" clId="{5AE2DCA4-84EC-4261-BB7D-A098E80905BE}" dt="2020-01-20T22:54:33.317" v="2900" actId="478"/>
          <ac:cxnSpMkLst>
            <pc:docMk/>
            <pc:sldMk cId="3289914533" sldId="388"/>
            <ac:cxnSpMk id="139" creationId="{D13492BE-49E4-48CC-9987-23E476E072FB}"/>
          </ac:cxnSpMkLst>
        </pc:cxnChg>
      </pc:sldChg>
    </pc:docChg>
  </pc:docChgLst>
  <pc:docChgLst>
    <pc:chgData name="Eduardo Gonzalez Mora" userId="c488164f-0807-44e2-a807-c8293a5ca7e0" providerId="ADAL" clId="{AB8C3588-CAA2-47B9-9526-3FE7AD6816F3}"/>
    <pc:docChg chg="undo modSld">
      <pc:chgData name="Eduardo Gonzalez Mora" userId="c488164f-0807-44e2-a807-c8293a5ca7e0" providerId="ADAL" clId="{AB8C3588-CAA2-47B9-9526-3FE7AD6816F3}" dt="2020-08-12T14:04:42.801" v="2" actId="1076"/>
      <pc:docMkLst>
        <pc:docMk/>
      </pc:docMkLst>
      <pc:sldChg chg="modSp">
        <pc:chgData name="Eduardo Gonzalez Mora" userId="c488164f-0807-44e2-a807-c8293a5ca7e0" providerId="ADAL" clId="{AB8C3588-CAA2-47B9-9526-3FE7AD6816F3}" dt="2020-08-12T14:04:42.801" v="2" actId="1076"/>
        <pc:sldMkLst>
          <pc:docMk/>
          <pc:sldMk cId="3383463029" sldId="256"/>
        </pc:sldMkLst>
        <pc:picChg chg="mod">
          <ac:chgData name="Eduardo Gonzalez Mora" userId="c488164f-0807-44e2-a807-c8293a5ca7e0" providerId="ADAL" clId="{AB8C3588-CAA2-47B9-9526-3FE7AD6816F3}" dt="2020-08-12T14:04:42.801" v="2" actId="1076"/>
          <ac:picMkLst>
            <pc:docMk/>
            <pc:sldMk cId="3383463029" sldId="256"/>
            <ac:picMk id="4" creationId="{00000000-0000-0000-0000-000000000000}"/>
          </ac:picMkLst>
        </pc:picChg>
      </pc:sldChg>
      <pc:sldChg chg="modSp">
        <pc:chgData name="Eduardo Gonzalez Mora" userId="c488164f-0807-44e2-a807-c8293a5ca7e0" providerId="ADAL" clId="{AB8C3588-CAA2-47B9-9526-3FE7AD6816F3}" dt="2020-08-12T13:39:13.327" v="1" actId="1076"/>
        <pc:sldMkLst>
          <pc:docMk/>
          <pc:sldMk cId="1578891724" sldId="257"/>
        </pc:sldMkLst>
        <pc:grpChg chg="mod">
          <ac:chgData name="Eduardo Gonzalez Mora" userId="c488164f-0807-44e2-a807-c8293a5ca7e0" providerId="ADAL" clId="{AB8C3588-CAA2-47B9-9526-3FE7AD6816F3}" dt="2020-08-12T13:39:13.327" v="1" actId="1076"/>
          <ac:grpSpMkLst>
            <pc:docMk/>
            <pc:sldMk cId="1578891724" sldId="257"/>
            <ac:grpSpMk id="34" creationId="{86344FF9-2CF9-440B-A848-4478A77304AB}"/>
          </ac:grpSpMkLst>
        </pc:grpChg>
      </pc:sldChg>
    </pc:docChg>
  </pc:docChgLst>
  <pc:docChgLst>
    <pc:chgData name="Eduardo Gonzalez Mora" userId="c488164f-0807-44e2-a807-c8293a5ca7e0" providerId="ADAL" clId="{F43AD054-8151-4FC4-B742-CF513E6820B1}"/>
    <pc:docChg chg="undo custSel addSld delSld modSld sldOrd">
      <pc:chgData name="Eduardo Gonzalez Mora" userId="c488164f-0807-44e2-a807-c8293a5ca7e0" providerId="ADAL" clId="{F43AD054-8151-4FC4-B742-CF513E6820B1}" dt="2022-05-06T14:34:17.604" v="3456" actId="14100"/>
      <pc:docMkLst>
        <pc:docMk/>
      </pc:docMkLst>
      <pc:sldChg chg="addSp delSp modSp mod">
        <pc:chgData name="Eduardo Gonzalez Mora" userId="c488164f-0807-44e2-a807-c8293a5ca7e0" providerId="ADAL" clId="{F43AD054-8151-4FC4-B742-CF513E6820B1}" dt="2022-05-06T11:44:02.294" v="126" actId="1076"/>
        <pc:sldMkLst>
          <pc:docMk/>
          <pc:sldMk cId="3383463029" sldId="256"/>
        </pc:sldMkLst>
        <pc:spChg chg="mod">
          <ac:chgData name="Eduardo Gonzalez Mora" userId="c488164f-0807-44e2-a807-c8293a5ca7e0" providerId="ADAL" clId="{F43AD054-8151-4FC4-B742-CF513E6820B1}" dt="2022-05-06T11:34:50.833" v="108" actId="20577"/>
          <ac:spMkLst>
            <pc:docMk/>
            <pc:sldMk cId="3383463029" sldId="256"/>
            <ac:spMk id="9" creationId="{571E16FE-DD8D-4C89-8F90-71F3E047A93E}"/>
          </ac:spMkLst>
        </pc:spChg>
        <pc:spChg chg="mod">
          <ac:chgData name="Eduardo Gonzalez Mora" userId="c488164f-0807-44e2-a807-c8293a5ca7e0" providerId="ADAL" clId="{F43AD054-8151-4FC4-B742-CF513E6820B1}" dt="2022-05-06T11:34:56.708" v="109" actId="20577"/>
          <ac:spMkLst>
            <pc:docMk/>
            <pc:sldMk cId="3383463029" sldId="256"/>
            <ac:spMk id="14" creationId="{AC32A4BA-85DA-4484-B95F-41ABAE2A2212}"/>
          </ac:spMkLst>
        </pc:spChg>
        <pc:grpChg chg="add mod">
          <ac:chgData name="Eduardo Gonzalez Mora" userId="c488164f-0807-44e2-a807-c8293a5ca7e0" providerId="ADAL" clId="{F43AD054-8151-4FC4-B742-CF513E6820B1}" dt="2022-05-06T11:44:02.294" v="126" actId="1076"/>
          <ac:grpSpMkLst>
            <pc:docMk/>
            <pc:sldMk cId="3383463029" sldId="256"/>
            <ac:grpSpMk id="2" creationId="{3C02A405-E8D4-45BB-AD12-AE78789A26BD}"/>
          </ac:grpSpMkLst>
        </pc:grpChg>
        <pc:picChg chg="del mod">
          <ac:chgData name="Eduardo Gonzalez Mora" userId="c488164f-0807-44e2-a807-c8293a5ca7e0" providerId="ADAL" clId="{F43AD054-8151-4FC4-B742-CF513E6820B1}" dt="2022-05-06T11:42:35.418" v="110" actId="478"/>
          <ac:picMkLst>
            <pc:docMk/>
            <pc:sldMk cId="3383463029" sldId="256"/>
            <ac:picMk id="4" creationId="{00000000-0000-0000-0000-000000000000}"/>
          </ac:picMkLst>
        </pc:picChg>
        <pc:picChg chg="add mod">
          <ac:chgData name="Eduardo Gonzalez Mora" userId="c488164f-0807-44e2-a807-c8293a5ca7e0" providerId="ADAL" clId="{F43AD054-8151-4FC4-B742-CF513E6820B1}" dt="2022-05-06T11:44:02.294" v="126" actId="1076"/>
          <ac:picMkLst>
            <pc:docMk/>
            <pc:sldMk cId="3383463029" sldId="256"/>
            <ac:picMk id="1026" creationId="{A2CB44B0-7458-4CEB-9153-1FF2D06A4D07}"/>
          </ac:picMkLst>
        </pc:picChg>
        <pc:picChg chg="add mod">
          <ac:chgData name="Eduardo Gonzalez Mora" userId="c488164f-0807-44e2-a807-c8293a5ca7e0" providerId="ADAL" clId="{F43AD054-8151-4FC4-B742-CF513E6820B1}" dt="2022-05-06T11:44:02.294" v="126" actId="1076"/>
          <ac:picMkLst>
            <pc:docMk/>
            <pc:sldMk cId="3383463029" sldId="256"/>
            <ac:picMk id="1028" creationId="{5A54B212-EBF1-41B3-91FC-6B9796AC6A0A}"/>
          </ac:picMkLst>
        </pc:picChg>
      </pc:sldChg>
      <pc:sldChg chg="addSp delSp modSp mod">
        <pc:chgData name="Eduardo Gonzalez Mora" userId="c488164f-0807-44e2-a807-c8293a5ca7e0" providerId="ADAL" clId="{F43AD054-8151-4FC4-B742-CF513E6820B1}" dt="2022-05-06T11:46:10.345" v="251" actId="6549"/>
        <pc:sldMkLst>
          <pc:docMk/>
          <pc:sldMk cId="1578891724" sldId="257"/>
        </pc:sldMkLst>
        <pc:spChg chg="mod">
          <ac:chgData name="Eduardo Gonzalez Mora" userId="c488164f-0807-44e2-a807-c8293a5ca7e0" providerId="ADAL" clId="{F43AD054-8151-4FC4-B742-CF513E6820B1}" dt="2022-05-06T11:44:37.582" v="128" actId="790"/>
          <ac:spMkLst>
            <pc:docMk/>
            <pc:sldMk cId="1578891724" sldId="257"/>
            <ac:spMk id="4" creationId="{D1817AAE-CA79-4B66-8D92-3DD1EB460BB2}"/>
          </ac:spMkLst>
        </pc:spChg>
        <pc:spChg chg="mod">
          <ac:chgData name="Eduardo Gonzalez Mora" userId="c488164f-0807-44e2-a807-c8293a5ca7e0" providerId="ADAL" clId="{F43AD054-8151-4FC4-B742-CF513E6820B1}" dt="2022-05-06T11:46:10.345" v="251" actId="6549"/>
          <ac:spMkLst>
            <pc:docMk/>
            <pc:sldMk cId="1578891724" sldId="257"/>
            <ac:spMk id="8" creationId="{C05EB452-79F3-4CF0-9155-28222A82B221}"/>
          </ac:spMkLst>
        </pc:spChg>
        <pc:spChg chg="mod">
          <ac:chgData name="Eduardo Gonzalez Mora" userId="c488164f-0807-44e2-a807-c8293a5ca7e0" providerId="ADAL" clId="{F43AD054-8151-4FC4-B742-CF513E6820B1}" dt="2022-05-06T11:44:25.717" v="127" actId="790"/>
          <ac:spMkLst>
            <pc:docMk/>
            <pc:sldMk cId="1578891724" sldId="257"/>
            <ac:spMk id="20" creationId="{9A1045DD-45F9-4A38-92AC-144A23136F99}"/>
          </ac:spMkLst>
        </pc:spChg>
        <pc:spChg chg="mod">
          <ac:chgData name="Eduardo Gonzalez Mora" userId="c488164f-0807-44e2-a807-c8293a5ca7e0" providerId="ADAL" clId="{F43AD054-8151-4FC4-B742-CF513E6820B1}" dt="2022-05-06T11:45:11.149" v="208" actId="20577"/>
          <ac:spMkLst>
            <pc:docMk/>
            <pc:sldMk cId="1578891724" sldId="257"/>
            <ac:spMk id="21" creationId="{29638FEC-ADC4-4C27-97FA-3A3ACCE11600}"/>
          </ac:spMkLst>
        </pc:spChg>
        <pc:spChg chg="mod">
          <ac:chgData name="Eduardo Gonzalez Mora" userId="c488164f-0807-44e2-a807-c8293a5ca7e0" providerId="ADAL" clId="{F43AD054-8151-4FC4-B742-CF513E6820B1}" dt="2022-05-06T11:44:25.717" v="127" actId="790"/>
          <ac:spMkLst>
            <pc:docMk/>
            <pc:sldMk cId="1578891724" sldId="257"/>
            <ac:spMk id="23" creationId="{9A1045DD-45F9-4A38-92AC-144A23136F99}"/>
          </ac:spMkLst>
        </pc:spChg>
        <pc:spChg chg="mod">
          <ac:chgData name="Eduardo Gonzalez Mora" userId="c488164f-0807-44e2-a807-c8293a5ca7e0" providerId="ADAL" clId="{F43AD054-8151-4FC4-B742-CF513E6820B1}" dt="2022-05-06T11:45:17.531" v="218" actId="20577"/>
          <ac:spMkLst>
            <pc:docMk/>
            <pc:sldMk cId="1578891724" sldId="257"/>
            <ac:spMk id="24" creationId="{29638FEC-ADC4-4C27-97FA-3A3ACCE11600}"/>
          </ac:spMkLst>
        </pc:spChg>
        <pc:spChg chg="mod">
          <ac:chgData name="Eduardo Gonzalez Mora" userId="c488164f-0807-44e2-a807-c8293a5ca7e0" providerId="ADAL" clId="{F43AD054-8151-4FC4-B742-CF513E6820B1}" dt="2022-05-06T11:44:25.717" v="127" actId="790"/>
          <ac:spMkLst>
            <pc:docMk/>
            <pc:sldMk cId="1578891724" sldId="257"/>
            <ac:spMk id="26" creationId="{9A1045DD-45F9-4A38-92AC-144A23136F99}"/>
          </ac:spMkLst>
        </pc:spChg>
        <pc:spChg chg="mod">
          <ac:chgData name="Eduardo Gonzalez Mora" userId="c488164f-0807-44e2-a807-c8293a5ca7e0" providerId="ADAL" clId="{F43AD054-8151-4FC4-B742-CF513E6820B1}" dt="2022-05-06T11:44:25.717" v="127" actId="790"/>
          <ac:spMkLst>
            <pc:docMk/>
            <pc:sldMk cId="1578891724" sldId="257"/>
            <ac:spMk id="27" creationId="{29638FEC-ADC4-4C27-97FA-3A3ACCE11600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29" creationId="{7856B542-634F-4C0F-8BB3-3591A4A6920C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30" creationId="{CD73097C-A689-40EA-A547-0F894FD3E2EB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32" creationId="{E4828F9E-87D4-47C5-9E4E-4FC97EF40EB0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33" creationId="{7D9EC9E2-27D1-433D-9067-737C923EE032}"/>
          </ac:spMkLst>
        </pc:spChg>
        <pc:spChg chg="mod">
          <ac:chgData name="Eduardo Gonzalez Mora" userId="c488164f-0807-44e2-a807-c8293a5ca7e0" providerId="ADAL" clId="{F43AD054-8151-4FC4-B742-CF513E6820B1}" dt="2022-05-06T11:44:25.717" v="127" actId="790"/>
          <ac:spMkLst>
            <pc:docMk/>
            <pc:sldMk cId="1578891724" sldId="257"/>
            <ac:spMk id="35" creationId="{A9922F21-1BBC-49C8-9779-F2D6EBE661BF}"/>
          </ac:spMkLst>
        </pc:spChg>
        <pc:spChg chg="mod">
          <ac:chgData name="Eduardo Gonzalez Mora" userId="c488164f-0807-44e2-a807-c8293a5ca7e0" providerId="ADAL" clId="{F43AD054-8151-4FC4-B742-CF513E6820B1}" dt="2022-05-06T11:44:25.717" v="127" actId="790"/>
          <ac:spMkLst>
            <pc:docMk/>
            <pc:sldMk cId="1578891724" sldId="257"/>
            <ac:spMk id="36" creationId="{7C59380A-01FA-4FE4-A386-1D91D2438CC8}"/>
          </ac:spMkLst>
        </pc:spChg>
        <pc:spChg chg="mod">
          <ac:chgData name="Eduardo Gonzalez Mora" userId="c488164f-0807-44e2-a807-c8293a5ca7e0" providerId="ADAL" clId="{F43AD054-8151-4FC4-B742-CF513E6820B1}" dt="2022-05-06T11:44:25.717" v="127" actId="790"/>
          <ac:spMkLst>
            <pc:docMk/>
            <pc:sldMk cId="1578891724" sldId="257"/>
            <ac:spMk id="38" creationId="{9A1045DD-45F9-4A38-92AC-144A23136F99}"/>
          </ac:spMkLst>
        </pc:spChg>
        <pc:spChg chg="mod">
          <ac:chgData name="Eduardo Gonzalez Mora" userId="c488164f-0807-44e2-a807-c8293a5ca7e0" providerId="ADAL" clId="{F43AD054-8151-4FC4-B742-CF513E6820B1}" dt="2022-05-06T11:44:46.180" v="154" actId="20577"/>
          <ac:spMkLst>
            <pc:docMk/>
            <pc:sldMk cId="1578891724" sldId="257"/>
            <ac:spMk id="39" creationId="{29638FEC-ADC4-4C27-97FA-3A3ACCE11600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40" creationId="{7A411F36-3C4D-41C4-AC86-D7265CA375CA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41" creationId="{476773A4-2F79-43BD-B2F7-F866D2982291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43" creationId="{3E55A66F-296A-4485-9A1D-D2B9016EDBC1}"/>
          </ac:spMkLst>
        </pc:spChg>
        <pc:spChg chg="mod">
          <ac:chgData name="Eduardo Gonzalez Mora" userId="c488164f-0807-44e2-a807-c8293a5ca7e0" providerId="ADAL" clId="{F43AD054-8151-4FC4-B742-CF513E6820B1}" dt="2022-05-06T11:45:47.131" v="247" actId="571"/>
          <ac:spMkLst>
            <pc:docMk/>
            <pc:sldMk cId="1578891724" sldId="257"/>
            <ac:spMk id="44" creationId="{0066360C-18CD-4390-9DB3-BD7E44C193A3}"/>
          </ac:spMkLst>
        </pc:spChg>
        <pc:grpChg chg="mod">
          <ac:chgData name="Eduardo Gonzalez Mora" userId="c488164f-0807-44e2-a807-c8293a5ca7e0" providerId="ADAL" clId="{F43AD054-8151-4FC4-B742-CF513E6820B1}" dt="2022-05-06T11:45:56.187" v="249" actId="1076"/>
          <ac:grpSpMkLst>
            <pc:docMk/>
            <pc:sldMk cId="1578891724" sldId="257"/>
            <ac:grpSpMk id="19" creationId="{E88057D7-6A7B-4C41-8763-0B543D1E97E9}"/>
          </ac:grpSpMkLst>
        </pc:grpChg>
        <pc:grpChg chg="mod">
          <ac:chgData name="Eduardo Gonzalez Mora" userId="c488164f-0807-44e2-a807-c8293a5ca7e0" providerId="ADAL" clId="{F43AD054-8151-4FC4-B742-CF513E6820B1}" dt="2022-05-06T11:45:56.187" v="249" actId="1076"/>
          <ac:grpSpMkLst>
            <pc:docMk/>
            <pc:sldMk cId="1578891724" sldId="257"/>
            <ac:grpSpMk id="22" creationId="{E88057D7-6A7B-4C41-8763-0B543D1E97E9}"/>
          </ac:grpSpMkLst>
        </pc:grpChg>
        <pc:grpChg chg="del">
          <ac:chgData name="Eduardo Gonzalez Mora" userId="c488164f-0807-44e2-a807-c8293a5ca7e0" providerId="ADAL" clId="{F43AD054-8151-4FC4-B742-CF513E6820B1}" dt="2022-05-06T11:45:20.883" v="219" actId="478"/>
          <ac:grpSpMkLst>
            <pc:docMk/>
            <pc:sldMk cId="1578891724" sldId="257"/>
            <ac:grpSpMk id="25" creationId="{E88057D7-6A7B-4C41-8763-0B543D1E97E9}"/>
          </ac:grpSpMkLst>
        </pc:grpChg>
        <pc:grpChg chg="add del mod">
          <ac:chgData name="Eduardo Gonzalez Mora" userId="c488164f-0807-44e2-a807-c8293a5ca7e0" providerId="ADAL" clId="{F43AD054-8151-4FC4-B742-CF513E6820B1}" dt="2022-05-06T11:45:49.044" v="248" actId="478"/>
          <ac:grpSpMkLst>
            <pc:docMk/>
            <pc:sldMk cId="1578891724" sldId="257"/>
            <ac:grpSpMk id="28" creationId="{9B977E3B-4C2C-4E1B-B4BD-B198A641B8B1}"/>
          </ac:grpSpMkLst>
        </pc:grpChg>
        <pc:grpChg chg="add del mod">
          <ac:chgData name="Eduardo Gonzalez Mora" userId="c488164f-0807-44e2-a807-c8293a5ca7e0" providerId="ADAL" clId="{F43AD054-8151-4FC4-B742-CF513E6820B1}" dt="2022-05-06T11:45:49.044" v="248" actId="478"/>
          <ac:grpSpMkLst>
            <pc:docMk/>
            <pc:sldMk cId="1578891724" sldId="257"/>
            <ac:grpSpMk id="31" creationId="{36BEDDD7-01B4-4E80-96E2-7BFF4B4C41C9}"/>
          </ac:grpSpMkLst>
        </pc:grpChg>
        <pc:grpChg chg="mod">
          <ac:chgData name="Eduardo Gonzalez Mora" userId="c488164f-0807-44e2-a807-c8293a5ca7e0" providerId="ADAL" clId="{F43AD054-8151-4FC4-B742-CF513E6820B1}" dt="2022-05-06T11:45:56.187" v="249" actId="1076"/>
          <ac:grpSpMkLst>
            <pc:docMk/>
            <pc:sldMk cId="1578891724" sldId="257"/>
            <ac:grpSpMk id="34" creationId="{86344FF9-2CF9-440B-A848-4478A77304AB}"/>
          </ac:grpSpMkLst>
        </pc:grpChg>
        <pc:grpChg chg="add del mod">
          <ac:chgData name="Eduardo Gonzalez Mora" userId="c488164f-0807-44e2-a807-c8293a5ca7e0" providerId="ADAL" clId="{F43AD054-8151-4FC4-B742-CF513E6820B1}" dt="2022-05-06T11:45:49.044" v="248" actId="478"/>
          <ac:grpSpMkLst>
            <pc:docMk/>
            <pc:sldMk cId="1578891724" sldId="257"/>
            <ac:grpSpMk id="37" creationId="{A6A94884-700E-44A5-9F1B-EE276FBC36EB}"/>
          </ac:grpSpMkLst>
        </pc:grpChg>
        <pc:grpChg chg="add del mod">
          <ac:chgData name="Eduardo Gonzalez Mora" userId="c488164f-0807-44e2-a807-c8293a5ca7e0" providerId="ADAL" clId="{F43AD054-8151-4FC4-B742-CF513E6820B1}" dt="2022-05-06T11:45:49.044" v="248" actId="478"/>
          <ac:grpSpMkLst>
            <pc:docMk/>
            <pc:sldMk cId="1578891724" sldId="257"/>
            <ac:grpSpMk id="42" creationId="{556D5228-A396-4E24-93AA-AE97221D386C}"/>
          </ac:grpSpMkLst>
        </pc:grpChg>
        <pc:grpChg chg="mod">
          <ac:chgData name="Eduardo Gonzalez Mora" userId="c488164f-0807-44e2-a807-c8293a5ca7e0" providerId="ADAL" clId="{F43AD054-8151-4FC4-B742-CF513E6820B1}" dt="2022-05-06T11:45:56.187" v="249" actId="1076"/>
          <ac:grpSpMkLst>
            <pc:docMk/>
            <pc:sldMk cId="1578891724" sldId="257"/>
            <ac:grpSpMk id="57" creationId="{E88057D7-6A7B-4C41-8763-0B543D1E97E9}"/>
          </ac:grpSpMkLst>
        </pc:grpChg>
      </pc:sldChg>
      <pc:sldChg chg="addSp delSp modSp mod">
        <pc:chgData name="Eduardo Gonzalez Mora" userId="c488164f-0807-44e2-a807-c8293a5ca7e0" providerId="ADAL" clId="{F43AD054-8151-4FC4-B742-CF513E6820B1}" dt="2022-05-06T14:34:17.604" v="3456" actId="14100"/>
        <pc:sldMkLst>
          <pc:docMk/>
          <pc:sldMk cId="1232811107" sldId="279"/>
        </pc:sldMkLst>
        <pc:spChg chg="mod">
          <ac:chgData name="Eduardo Gonzalez Mora" userId="c488164f-0807-44e2-a807-c8293a5ca7e0" providerId="ADAL" clId="{F43AD054-8151-4FC4-B742-CF513E6820B1}" dt="2022-05-06T13:59:30.280" v="2870" actId="20577"/>
          <ac:spMkLst>
            <pc:docMk/>
            <pc:sldMk cId="1232811107" sldId="279"/>
            <ac:spMk id="9" creationId="{571E16FE-DD8D-4C89-8F90-71F3E047A93E}"/>
          </ac:spMkLst>
        </pc:spChg>
        <pc:spChg chg="mod">
          <ac:chgData name="Eduardo Gonzalez Mora" userId="c488164f-0807-44e2-a807-c8293a5ca7e0" providerId="ADAL" clId="{F43AD054-8151-4FC4-B742-CF513E6820B1}" dt="2022-05-06T14:34:17.604" v="3456" actId="14100"/>
          <ac:spMkLst>
            <pc:docMk/>
            <pc:sldMk cId="1232811107" sldId="279"/>
            <ac:spMk id="18" creationId="{431CD366-803F-4976-BA44-9301E27DD750}"/>
          </ac:spMkLst>
        </pc:spChg>
        <pc:spChg chg="mod">
          <ac:chgData name="Eduardo Gonzalez Mora" userId="c488164f-0807-44e2-a807-c8293a5ca7e0" providerId="ADAL" clId="{F43AD054-8151-4FC4-B742-CF513E6820B1}" dt="2022-05-06T14:33:29.010" v="3424" actId="6549"/>
          <ac:spMkLst>
            <pc:docMk/>
            <pc:sldMk cId="1232811107" sldId="279"/>
            <ac:spMk id="19" creationId="{BBD491A7-1E11-4975-B9A9-7F2EC73F53F6}"/>
          </ac:spMkLst>
        </pc:spChg>
        <pc:spChg chg="del">
          <ac:chgData name="Eduardo Gonzalez Mora" userId="c488164f-0807-44e2-a807-c8293a5ca7e0" providerId="ADAL" clId="{F43AD054-8151-4FC4-B742-CF513E6820B1}" dt="2022-05-06T14:12:18.522" v="3244" actId="478"/>
          <ac:spMkLst>
            <pc:docMk/>
            <pc:sldMk cId="1232811107" sldId="279"/>
            <ac:spMk id="20" creationId="{940721DF-1F54-4DE0-B4FE-61DAF9FA4AF7}"/>
          </ac:spMkLst>
        </pc:spChg>
        <pc:spChg chg="del">
          <ac:chgData name="Eduardo Gonzalez Mora" userId="c488164f-0807-44e2-a807-c8293a5ca7e0" providerId="ADAL" clId="{F43AD054-8151-4FC4-B742-CF513E6820B1}" dt="2022-05-06T14:12:18.522" v="3244" actId="478"/>
          <ac:spMkLst>
            <pc:docMk/>
            <pc:sldMk cId="1232811107" sldId="279"/>
            <ac:spMk id="21" creationId="{1C56BDAC-D087-4031-BFA6-6EEB672516E4}"/>
          </ac:spMkLst>
        </pc:spChg>
        <pc:grpChg chg="add mod">
          <ac:chgData name="Eduardo Gonzalez Mora" userId="c488164f-0807-44e2-a807-c8293a5ca7e0" providerId="ADAL" clId="{F43AD054-8151-4FC4-B742-CF513E6820B1}" dt="2022-05-06T13:59:17.114" v="2854"/>
          <ac:grpSpMkLst>
            <pc:docMk/>
            <pc:sldMk cId="1232811107" sldId="279"/>
            <ac:grpSpMk id="22" creationId="{D811D293-F061-42CB-9F0D-B64FFC7598D3}"/>
          </ac:grpSpMkLst>
        </pc:grpChg>
        <pc:picChg chg="add mod">
          <ac:chgData name="Eduardo Gonzalez Mora" userId="c488164f-0807-44e2-a807-c8293a5ca7e0" providerId="ADAL" clId="{F43AD054-8151-4FC4-B742-CF513E6820B1}" dt="2022-05-06T14:34:16.756" v="3455" actId="1076"/>
          <ac:picMkLst>
            <pc:docMk/>
            <pc:sldMk cId="1232811107" sldId="279"/>
            <ac:picMk id="3" creationId="{C7A5A913-752B-401B-80E2-377A4E4D91AD}"/>
          </ac:picMkLst>
        </pc:picChg>
        <pc:picChg chg="mod">
          <ac:chgData name="Eduardo Gonzalez Mora" userId="c488164f-0807-44e2-a807-c8293a5ca7e0" providerId="ADAL" clId="{F43AD054-8151-4FC4-B742-CF513E6820B1}" dt="2022-05-06T13:59:17.114" v="2854"/>
          <ac:picMkLst>
            <pc:docMk/>
            <pc:sldMk cId="1232811107" sldId="279"/>
            <ac:picMk id="23" creationId="{56540002-B701-43EF-8CD1-98F8D303062A}"/>
          </ac:picMkLst>
        </pc:picChg>
        <pc:picChg chg="mod">
          <ac:chgData name="Eduardo Gonzalez Mora" userId="c488164f-0807-44e2-a807-c8293a5ca7e0" providerId="ADAL" clId="{F43AD054-8151-4FC4-B742-CF513E6820B1}" dt="2022-05-06T13:59:17.114" v="2854"/>
          <ac:picMkLst>
            <pc:docMk/>
            <pc:sldMk cId="1232811107" sldId="279"/>
            <ac:picMk id="26" creationId="{209A06B9-3C07-484D-A566-DCD2471F7238}"/>
          </ac:picMkLst>
        </pc:picChg>
        <pc:picChg chg="mod">
          <ac:chgData name="Eduardo Gonzalez Mora" userId="c488164f-0807-44e2-a807-c8293a5ca7e0" providerId="ADAL" clId="{F43AD054-8151-4FC4-B742-CF513E6820B1}" dt="2022-05-06T14:33:34.456" v="3447" actId="1035"/>
          <ac:picMkLst>
            <pc:docMk/>
            <pc:sldMk cId="1232811107" sldId="279"/>
            <ac:picMk id="29" creationId="{86CA1DF3-B8EF-4E84-8543-EE8071B89CC2}"/>
          </ac:picMkLst>
        </pc:picChg>
        <pc:picChg chg="del">
          <ac:chgData name="Eduardo Gonzalez Mora" userId="c488164f-0807-44e2-a807-c8293a5ca7e0" providerId="ADAL" clId="{F43AD054-8151-4FC4-B742-CF513E6820B1}" dt="2022-05-06T14:12:18.522" v="3244" actId="478"/>
          <ac:picMkLst>
            <pc:docMk/>
            <pc:sldMk cId="1232811107" sldId="279"/>
            <ac:picMk id="30" creationId="{09A0B0E0-9F91-4747-8826-FB3087BBA81C}"/>
          </ac:picMkLst>
        </pc:picChg>
        <pc:picChg chg="del">
          <ac:chgData name="Eduardo Gonzalez Mora" userId="c488164f-0807-44e2-a807-c8293a5ca7e0" providerId="ADAL" clId="{F43AD054-8151-4FC4-B742-CF513E6820B1}" dt="2022-05-06T13:59:10.840" v="2853" actId="478"/>
          <ac:picMkLst>
            <pc:docMk/>
            <pc:sldMk cId="1232811107" sldId="279"/>
            <ac:picMk id="45" creationId="{00000000-0000-0000-0000-000000000000}"/>
          </ac:picMkLst>
        </pc:picChg>
      </pc:sldChg>
      <pc:sldChg chg="addSp delSp modSp mod">
        <pc:chgData name="Eduardo Gonzalez Mora" userId="c488164f-0807-44e2-a807-c8293a5ca7e0" providerId="ADAL" clId="{F43AD054-8151-4FC4-B742-CF513E6820B1}" dt="2022-05-06T11:54:44.712" v="549" actId="208"/>
        <pc:sldMkLst>
          <pc:docMk/>
          <pc:sldMk cId="3632891579" sldId="448"/>
        </pc:sldMkLst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5" creationId="{FC40AACB-C712-47E2-AC5D-40F95B7208E4}"/>
          </ac:spMkLst>
        </pc:spChg>
        <pc:spChg chg="mod topLvl">
          <ac:chgData name="Eduardo Gonzalez Mora" userId="c488164f-0807-44e2-a807-c8293a5ca7e0" providerId="ADAL" clId="{F43AD054-8151-4FC4-B742-CF513E6820B1}" dt="2022-05-06T11:53:49.066" v="543" actId="208"/>
          <ac:spMkLst>
            <pc:docMk/>
            <pc:sldMk cId="3632891579" sldId="448"/>
            <ac:spMk id="6" creationId="{1FECD9F2-CBB0-414B-9BAD-A282DA8231F4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7" creationId="{6270AD04-1309-4654-8774-667E20DEA52A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10" creationId="{1820CBA7-262F-49C6-8FDA-700264E590AB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11" creationId="{D16A45F1-067F-482C-8AF9-D8505CF566B0}"/>
          </ac:spMkLst>
        </pc:spChg>
        <pc:spChg chg="mod topLvl">
          <ac:chgData name="Eduardo Gonzalez Mora" userId="c488164f-0807-44e2-a807-c8293a5ca7e0" providerId="ADAL" clId="{F43AD054-8151-4FC4-B742-CF513E6820B1}" dt="2022-05-06T11:54:31.777" v="548" actId="208"/>
          <ac:spMkLst>
            <pc:docMk/>
            <pc:sldMk cId="3632891579" sldId="448"/>
            <ac:spMk id="12" creationId="{31F48231-427F-4C95-9C60-48710D3A3D40}"/>
          </ac:spMkLst>
        </pc:spChg>
        <pc:spChg chg="mod">
          <ac:chgData name="Eduardo Gonzalez Mora" userId="c488164f-0807-44e2-a807-c8293a5ca7e0" providerId="ADAL" clId="{F43AD054-8151-4FC4-B742-CF513E6820B1}" dt="2022-05-06T11:47:08.876" v="262" actId="1076"/>
          <ac:spMkLst>
            <pc:docMk/>
            <pc:sldMk cId="3632891579" sldId="448"/>
            <ac:spMk id="14" creationId="{D1817AAE-CA79-4B66-8D92-3DD1EB460BB2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16" creationId="{D7F92049-C3DF-4346-BB40-92A2AB554B2B}"/>
          </ac:spMkLst>
        </pc:spChg>
        <pc:spChg chg="mod topLvl">
          <ac:chgData name="Eduardo Gonzalez Mora" userId="c488164f-0807-44e2-a807-c8293a5ca7e0" providerId="ADAL" clId="{F43AD054-8151-4FC4-B742-CF513E6820B1}" dt="2022-05-06T11:54:31.777" v="548" actId="208"/>
          <ac:spMkLst>
            <pc:docMk/>
            <pc:sldMk cId="3632891579" sldId="448"/>
            <ac:spMk id="17" creationId="{9E69D932-77EE-4252-ACDB-AB08E24FA997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18" creationId="{5EF752F5-C0A7-4ED8-B2E4-FC7200FFAEEF}"/>
          </ac:spMkLst>
        </pc:spChg>
        <pc:spChg chg="mod topLvl">
          <ac:chgData name="Eduardo Gonzalez Mora" userId="c488164f-0807-44e2-a807-c8293a5ca7e0" providerId="ADAL" clId="{F43AD054-8151-4FC4-B742-CF513E6820B1}" dt="2022-05-06T11:54:44.712" v="549" actId="208"/>
          <ac:spMkLst>
            <pc:docMk/>
            <pc:sldMk cId="3632891579" sldId="448"/>
            <ac:spMk id="19" creationId="{DA3201CB-57F2-4B8C-AF99-B2FF5855F354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20" creationId="{7CE77439-ADE2-4C65-896D-4B0FF288C338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21" creationId="{C2CE4635-3828-41F8-B454-80B2C0248183}"/>
          </ac:spMkLst>
        </pc:spChg>
        <pc:spChg chg="mod topLvl">
          <ac:chgData name="Eduardo Gonzalez Mora" userId="c488164f-0807-44e2-a807-c8293a5ca7e0" providerId="ADAL" clId="{F43AD054-8151-4FC4-B742-CF513E6820B1}" dt="2022-05-06T11:54:31.777" v="548" actId="208"/>
          <ac:spMkLst>
            <pc:docMk/>
            <pc:sldMk cId="3632891579" sldId="448"/>
            <ac:spMk id="22" creationId="{EBB8DBA3-6375-40F0-B2C7-F8A2DBED74E9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23" creationId="{EECFEE4F-E246-47DD-BAF4-D8FCBC5A00FF}"/>
          </ac:spMkLst>
        </pc:spChg>
        <pc:spChg chg="mod topLvl">
          <ac:chgData name="Eduardo Gonzalez Mora" userId="c488164f-0807-44e2-a807-c8293a5ca7e0" providerId="ADAL" clId="{F43AD054-8151-4FC4-B742-CF513E6820B1}" dt="2022-05-06T11:54:31.777" v="548" actId="208"/>
          <ac:spMkLst>
            <pc:docMk/>
            <pc:sldMk cId="3632891579" sldId="448"/>
            <ac:spMk id="24" creationId="{C375046B-4F29-409E-B141-50309C21EEB7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25" creationId="{801D7771-F1F2-4B3C-94CD-6573C6CDF219}"/>
          </ac:spMkLst>
        </pc:spChg>
        <pc:spChg chg="mod topLvl">
          <ac:chgData name="Eduardo Gonzalez Mora" userId="c488164f-0807-44e2-a807-c8293a5ca7e0" providerId="ADAL" clId="{F43AD054-8151-4FC4-B742-CF513E6820B1}" dt="2022-05-06T11:54:44.712" v="549" actId="208"/>
          <ac:spMkLst>
            <pc:docMk/>
            <pc:sldMk cId="3632891579" sldId="448"/>
            <ac:spMk id="26" creationId="{5369C3B6-1F16-438D-88B6-7C1912CFD2C7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27" creationId="{D56E93FA-D9CB-48A2-8296-A8F0D1CEB848}"/>
          </ac:spMkLst>
        </pc:spChg>
        <pc:spChg chg="mod topLvl">
          <ac:chgData name="Eduardo Gonzalez Mora" userId="c488164f-0807-44e2-a807-c8293a5ca7e0" providerId="ADAL" clId="{F43AD054-8151-4FC4-B742-CF513E6820B1}" dt="2022-05-06T11:53:41.827" v="542" actId="165"/>
          <ac:spMkLst>
            <pc:docMk/>
            <pc:sldMk cId="3632891579" sldId="448"/>
            <ac:spMk id="28" creationId="{1C9EAC23-13EC-4ED4-A69C-ECDFD217E9A6}"/>
          </ac:spMkLst>
        </pc:spChg>
        <pc:spChg chg="mod topLvl">
          <ac:chgData name="Eduardo Gonzalez Mora" userId="c488164f-0807-44e2-a807-c8293a5ca7e0" providerId="ADAL" clId="{F43AD054-8151-4FC4-B742-CF513E6820B1}" dt="2022-05-06T11:54:44.712" v="549" actId="208"/>
          <ac:spMkLst>
            <pc:docMk/>
            <pc:sldMk cId="3632891579" sldId="448"/>
            <ac:spMk id="29" creationId="{994561BE-A89C-42DB-B8C9-D51B15079E2B}"/>
          </ac:spMkLst>
        </pc:spChg>
        <pc:grpChg chg="add del mod">
          <ac:chgData name="Eduardo Gonzalez Mora" userId="c488164f-0807-44e2-a807-c8293a5ca7e0" providerId="ADAL" clId="{F43AD054-8151-4FC4-B742-CF513E6820B1}" dt="2022-05-06T11:53:41.827" v="542" actId="165"/>
          <ac:grpSpMkLst>
            <pc:docMk/>
            <pc:sldMk cId="3632891579" sldId="448"/>
            <ac:grpSpMk id="4" creationId="{D169410D-32D5-4AFE-A249-D872F3E9B1AB}"/>
          </ac:grpSpMkLst>
        </pc:grpChg>
        <pc:graphicFrameChg chg="del">
          <ac:chgData name="Eduardo Gonzalez Mora" userId="c488164f-0807-44e2-a807-c8293a5ca7e0" providerId="ADAL" clId="{F43AD054-8151-4FC4-B742-CF513E6820B1}" dt="2022-05-06T11:46:53.690" v="253" actId="478"/>
          <ac:graphicFrameMkLst>
            <pc:docMk/>
            <pc:sldMk cId="3632891579" sldId="448"/>
            <ac:graphicFrameMk id="2" creationId="{00000000-0000-0000-0000-000000000000}"/>
          </ac:graphicFrameMkLst>
        </pc:graphicFrameChg>
        <pc:graphicFrameChg chg="add del mod modGraphic">
          <ac:chgData name="Eduardo Gonzalez Mora" userId="c488164f-0807-44e2-a807-c8293a5ca7e0" providerId="ADAL" clId="{F43AD054-8151-4FC4-B742-CF513E6820B1}" dt="2022-05-06T11:53:27.885" v="539" actId="18245"/>
          <ac:graphicFrameMkLst>
            <pc:docMk/>
            <pc:sldMk cId="3632891579" sldId="448"/>
            <ac:graphicFrameMk id="3" creationId="{79B2FDF5-ECF4-4CD2-A83C-6F9AC0102E96}"/>
          </ac:graphicFrameMkLst>
        </pc:graphicFrameChg>
      </pc:sldChg>
      <pc:sldChg chg="del">
        <pc:chgData name="Eduardo Gonzalez Mora" userId="c488164f-0807-44e2-a807-c8293a5ca7e0" providerId="ADAL" clId="{F43AD054-8151-4FC4-B742-CF513E6820B1}" dt="2022-05-06T11:55:01.196" v="550" actId="47"/>
        <pc:sldMkLst>
          <pc:docMk/>
          <pc:sldMk cId="1400576410" sldId="479"/>
        </pc:sldMkLst>
      </pc:sldChg>
      <pc:sldChg chg="addSp delSp modSp mod modAnim">
        <pc:chgData name="Eduardo Gonzalez Mora" userId="c488164f-0807-44e2-a807-c8293a5ca7e0" providerId="ADAL" clId="{F43AD054-8151-4FC4-B742-CF513E6820B1}" dt="2022-05-06T12:14:41.316" v="814" actId="14100"/>
        <pc:sldMkLst>
          <pc:docMk/>
          <pc:sldMk cId="2444251331" sldId="481"/>
        </pc:sldMkLst>
        <pc:spChg chg="add del mod">
          <ac:chgData name="Eduardo Gonzalez Mora" userId="c488164f-0807-44e2-a807-c8293a5ca7e0" providerId="ADAL" clId="{F43AD054-8151-4FC4-B742-CF513E6820B1}" dt="2022-05-06T11:55:42.535" v="625" actId="478"/>
          <ac:spMkLst>
            <pc:docMk/>
            <pc:sldMk cId="2444251331" sldId="481"/>
            <ac:spMk id="4" creationId="{F739BEF4-5612-4ACC-8E97-3BCA92F44E96}"/>
          </ac:spMkLst>
        </pc:spChg>
        <pc:spChg chg="mod">
          <ac:chgData name="Eduardo Gonzalez Mora" userId="c488164f-0807-44e2-a807-c8293a5ca7e0" providerId="ADAL" clId="{F43AD054-8151-4FC4-B742-CF513E6820B1}" dt="2022-05-06T11:55:31.425" v="620" actId="20577"/>
          <ac:spMkLst>
            <pc:docMk/>
            <pc:sldMk cId="2444251331" sldId="481"/>
            <ac:spMk id="14" creationId="{D1817AAE-CA79-4B66-8D92-3DD1EB460BB2}"/>
          </ac:spMkLst>
        </pc:spChg>
        <pc:spChg chg="del mod">
          <ac:chgData name="Eduardo Gonzalez Mora" userId="c488164f-0807-44e2-a807-c8293a5ca7e0" providerId="ADAL" clId="{F43AD054-8151-4FC4-B742-CF513E6820B1}" dt="2022-05-06T11:55:39.563" v="624" actId="478"/>
          <ac:spMkLst>
            <pc:docMk/>
            <pc:sldMk cId="2444251331" sldId="481"/>
            <ac:spMk id="17" creationId="{00000000-0000-0000-0000-000000000000}"/>
          </ac:spMkLst>
        </pc:spChg>
        <pc:spChg chg="add mod">
          <ac:chgData name="Eduardo Gonzalez Mora" userId="c488164f-0807-44e2-a807-c8293a5ca7e0" providerId="ADAL" clId="{F43AD054-8151-4FC4-B742-CF513E6820B1}" dt="2022-05-06T12:14:41.316" v="814" actId="14100"/>
          <ac:spMkLst>
            <pc:docMk/>
            <pc:sldMk cId="2444251331" sldId="481"/>
            <ac:spMk id="22" creationId="{CAA8790A-D323-4900-AD01-7C5C3295B728}"/>
          </ac:spMkLst>
        </pc:spChg>
        <pc:spChg chg="add del mod">
          <ac:chgData name="Eduardo Gonzalez Mora" userId="c488164f-0807-44e2-a807-c8293a5ca7e0" providerId="ADAL" clId="{F43AD054-8151-4FC4-B742-CF513E6820B1}" dt="2022-05-06T12:07:49.775" v="689" actId="22"/>
          <ac:spMkLst>
            <pc:docMk/>
            <pc:sldMk cId="2444251331" sldId="481"/>
            <ac:spMk id="24" creationId="{260D48A4-00F8-4123-A747-B32FA29984F6}"/>
          </ac:spMkLst>
        </pc:spChg>
        <pc:spChg chg="add del mod">
          <ac:chgData name="Eduardo Gonzalez Mora" userId="c488164f-0807-44e2-a807-c8293a5ca7e0" providerId="ADAL" clId="{F43AD054-8151-4FC4-B742-CF513E6820B1}" dt="2022-05-06T12:10:35.526" v="787" actId="478"/>
          <ac:spMkLst>
            <pc:docMk/>
            <pc:sldMk cId="2444251331" sldId="481"/>
            <ac:spMk id="25" creationId="{F37AF1CE-92A0-4D74-93D0-8E10D8675B4F}"/>
          </ac:spMkLst>
        </pc:spChg>
        <pc:spChg chg="mod">
          <ac:chgData name="Eduardo Gonzalez Mora" userId="c488164f-0807-44e2-a807-c8293a5ca7e0" providerId="ADAL" clId="{F43AD054-8151-4FC4-B742-CF513E6820B1}" dt="2022-05-06T11:55:10.399" v="576" actId="20577"/>
          <ac:spMkLst>
            <pc:docMk/>
            <pc:sldMk cId="2444251331" sldId="481"/>
            <ac:spMk id="44" creationId="{87A8F680-AC45-4351-8B21-B5143B5B3D72}"/>
          </ac:spMkLst>
        </pc:spChg>
        <pc:graphicFrameChg chg="add mod modGraphic">
          <ac:chgData name="Eduardo Gonzalez Mora" userId="c488164f-0807-44e2-a807-c8293a5ca7e0" providerId="ADAL" clId="{F43AD054-8151-4FC4-B742-CF513E6820B1}" dt="2022-05-06T12:14:12.474" v="807" actId="208"/>
          <ac:graphicFrameMkLst>
            <pc:docMk/>
            <pc:sldMk cId="2444251331" sldId="481"/>
            <ac:graphicFrameMk id="12" creationId="{838773E4-2835-44D7-8381-65A73CAE33AD}"/>
          </ac:graphicFrameMkLst>
        </pc:graphicFrameChg>
        <pc:picChg chg="del">
          <ac:chgData name="Eduardo Gonzalez Mora" userId="c488164f-0807-44e2-a807-c8293a5ca7e0" providerId="ADAL" clId="{F43AD054-8151-4FC4-B742-CF513E6820B1}" dt="2022-05-06T11:55:38.006" v="622" actId="478"/>
          <ac:picMkLst>
            <pc:docMk/>
            <pc:sldMk cId="2444251331" sldId="481"/>
            <ac:picMk id="3" creationId="{00000000-0000-0000-0000-000000000000}"/>
          </ac:picMkLst>
        </pc:picChg>
        <pc:picChg chg="add del mod">
          <ac:chgData name="Eduardo Gonzalez Mora" userId="c488164f-0807-44e2-a807-c8293a5ca7e0" providerId="ADAL" clId="{F43AD054-8151-4FC4-B742-CF513E6820B1}" dt="2022-05-06T12:05:03.340" v="630" actId="478"/>
          <ac:picMkLst>
            <pc:docMk/>
            <pc:sldMk cId="2444251331" sldId="481"/>
            <ac:picMk id="6" creationId="{BD49F0A7-5373-49CF-BACE-5D853F3158C4}"/>
          </ac:picMkLst>
        </pc:picChg>
        <pc:picChg chg="add mod">
          <ac:chgData name="Eduardo Gonzalez Mora" userId="c488164f-0807-44e2-a807-c8293a5ca7e0" providerId="ADAL" clId="{F43AD054-8151-4FC4-B742-CF513E6820B1}" dt="2022-05-06T12:05:47.212" v="634" actId="1076"/>
          <ac:picMkLst>
            <pc:docMk/>
            <pc:sldMk cId="2444251331" sldId="481"/>
            <ac:picMk id="10" creationId="{FD7AB6C3-C290-4174-88C5-73A1A7B046F8}"/>
          </ac:picMkLst>
        </pc:picChg>
        <pc:picChg chg="del">
          <ac:chgData name="Eduardo Gonzalez Mora" userId="c488164f-0807-44e2-a807-c8293a5ca7e0" providerId="ADAL" clId="{F43AD054-8151-4FC4-B742-CF513E6820B1}" dt="2022-05-06T11:55:37.632" v="621" actId="478"/>
          <ac:picMkLst>
            <pc:docMk/>
            <pc:sldMk cId="2444251331" sldId="481"/>
            <ac:picMk id="16" creationId="{00000000-0000-0000-0000-000000000000}"/>
          </ac:picMkLst>
        </pc:picChg>
      </pc:sldChg>
      <pc:sldChg chg="del">
        <pc:chgData name="Eduardo Gonzalez Mora" userId="c488164f-0807-44e2-a807-c8293a5ca7e0" providerId="ADAL" clId="{F43AD054-8151-4FC4-B742-CF513E6820B1}" dt="2022-05-06T11:55:01.196" v="550" actId="47"/>
        <pc:sldMkLst>
          <pc:docMk/>
          <pc:sldMk cId="98190675" sldId="482"/>
        </pc:sldMkLst>
      </pc:sldChg>
      <pc:sldChg chg="del">
        <pc:chgData name="Eduardo Gonzalez Mora" userId="c488164f-0807-44e2-a807-c8293a5ca7e0" providerId="ADAL" clId="{F43AD054-8151-4FC4-B742-CF513E6820B1}" dt="2022-05-06T11:55:01.196" v="550" actId="47"/>
        <pc:sldMkLst>
          <pc:docMk/>
          <pc:sldMk cId="3809328333" sldId="483"/>
        </pc:sldMkLst>
      </pc:sldChg>
      <pc:sldChg chg="modSp del mod">
        <pc:chgData name="Eduardo Gonzalez Mora" userId="c488164f-0807-44e2-a807-c8293a5ca7e0" providerId="ADAL" clId="{F43AD054-8151-4FC4-B742-CF513E6820B1}" dt="2022-05-06T12:21:06.155" v="1059" actId="47"/>
        <pc:sldMkLst>
          <pc:docMk/>
          <pc:sldMk cId="1419303464" sldId="484"/>
        </pc:sldMkLst>
        <pc:spChg chg="mod">
          <ac:chgData name="Eduardo Gonzalez Mora" userId="c488164f-0807-44e2-a807-c8293a5ca7e0" providerId="ADAL" clId="{F43AD054-8151-4FC4-B742-CF513E6820B1}" dt="2022-05-06T12:20:59.276" v="1058" actId="20577"/>
          <ac:spMkLst>
            <pc:docMk/>
            <pc:sldMk cId="1419303464" sldId="484"/>
            <ac:spMk id="14" creationId="{D1817AAE-CA79-4B66-8D92-3DD1EB460BB2}"/>
          </ac:spMkLst>
        </pc:spChg>
      </pc:sldChg>
      <pc:sldChg chg="modSp del mod">
        <pc:chgData name="Eduardo Gonzalez Mora" userId="c488164f-0807-44e2-a807-c8293a5ca7e0" providerId="ADAL" clId="{F43AD054-8151-4FC4-B742-CF513E6820B1}" dt="2022-05-06T12:56:33.680" v="1985" actId="47"/>
        <pc:sldMkLst>
          <pc:docMk/>
          <pc:sldMk cId="919279808" sldId="485"/>
        </pc:sldMkLst>
        <pc:spChg chg="mod">
          <ac:chgData name="Eduardo Gonzalez Mora" userId="c488164f-0807-44e2-a807-c8293a5ca7e0" providerId="ADAL" clId="{F43AD054-8151-4FC4-B742-CF513E6820B1}" dt="2022-05-06T12:56:13.286" v="1984" actId="790"/>
          <ac:spMkLst>
            <pc:docMk/>
            <pc:sldMk cId="919279808" sldId="485"/>
            <ac:spMk id="17" creationId="{D1817AAE-CA79-4B66-8D92-3DD1EB460BB2}"/>
          </ac:spMkLst>
        </pc:spChg>
      </pc:sldChg>
      <pc:sldChg chg="del">
        <pc:chgData name="Eduardo Gonzalez Mora" userId="c488164f-0807-44e2-a807-c8293a5ca7e0" providerId="ADAL" clId="{F43AD054-8151-4FC4-B742-CF513E6820B1}" dt="2022-05-06T12:56:36.337" v="1988" actId="47"/>
        <pc:sldMkLst>
          <pc:docMk/>
          <pc:sldMk cId="3046508084" sldId="486"/>
        </pc:sldMkLst>
      </pc:sldChg>
      <pc:sldChg chg="del">
        <pc:chgData name="Eduardo Gonzalez Mora" userId="c488164f-0807-44e2-a807-c8293a5ca7e0" providerId="ADAL" clId="{F43AD054-8151-4FC4-B742-CF513E6820B1}" dt="2022-05-06T12:56:35.882" v="1987" actId="47"/>
        <pc:sldMkLst>
          <pc:docMk/>
          <pc:sldMk cId="2313081859" sldId="487"/>
        </pc:sldMkLst>
      </pc:sldChg>
      <pc:sldChg chg="del">
        <pc:chgData name="Eduardo Gonzalez Mora" userId="c488164f-0807-44e2-a807-c8293a5ca7e0" providerId="ADAL" clId="{F43AD054-8151-4FC4-B742-CF513E6820B1}" dt="2022-05-06T12:56:34.810" v="1986" actId="47"/>
        <pc:sldMkLst>
          <pc:docMk/>
          <pc:sldMk cId="670742636" sldId="489"/>
        </pc:sldMkLst>
      </pc:sldChg>
      <pc:sldChg chg="del">
        <pc:chgData name="Eduardo Gonzalez Mora" userId="c488164f-0807-44e2-a807-c8293a5ca7e0" providerId="ADAL" clId="{F43AD054-8151-4FC4-B742-CF513E6820B1}" dt="2022-05-06T12:56:36.834" v="1989" actId="47"/>
        <pc:sldMkLst>
          <pc:docMk/>
          <pc:sldMk cId="209579964" sldId="490"/>
        </pc:sldMkLst>
      </pc:sldChg>
      <pc:sldChg chg="del">
        <pc:chgData name="Eduardo Gonzalez Mora" userId="c488164f-0807-44e2-a807-c8293a5ca7e0" providerId="ADAL" clId="{F43AD054-8151-4FC4-B742-CF513E6820B1}" dt="2022-05-06T12:56:37.363" v="1990" actId="47"/>
        <pc:sldMkLst>
          <pc:docMk/>
          <pc:sldMk cId="1638317101" sldId="491"/>
        </pc:sldMkLst>
      </pc:sldChg>
      <pc:sldChg chg="del">
        <pc:chgData name="Eduardo Gonzalez Mora" userId="c488164f-0807-44e2-a807-c8293a5ca7e0" providerId="ADAL" clId="{F43AD054-8151-4FC4-B742-CF513E6820B1}" dt="2022-05-06T12:56:37.838" v="1991" actId="47"/>
        <pc:sldMkLst>
          <pc:docMk/>
          <pc:sldMk cId="1478301008" sldId="492"/>
        </pc:sldMkLst>
      </pc:sldChg>
      <pc:sldChg chg="del">
        <pc:chgData name="Eduardo Gonzalez Mora" userId="c488164f-0807-44e2-a807-c8293a5ca7e0" providerId="ADAL" clId="{F43AD054-8151-4FC4-B742-CF513E6820B1}" dt="2022-05-06T12:56:38.807" v="1992" actId="47"/>
        <pc:sldMkLst>
          <pc:docMk/>
          <pc:sldMk cId="3489014580" sldId="493"/>
        </pc:sldMkLst>
      </pc:sldChg>
      <pc:sldChg chg="del">
        <pc:chgData name="Eduardo Gonzalez Mora" userId="c488164f-0807-44e2-a807-c8293a5ca7e0" providerId="ADAL" clId="{F43AD054-8151-4FC4-B742-CF513E6820B1}" dt="2022-05-06T12:56:39.416" v="1993" actId="47"/>
        <pc:sldMkLst>
          <pc:docMk/>
          <pc:sldMk cId="2368605152" sldId="494"/>
        </pc:sldMkLst>
      </pc:sldChg>
      <pc:sldChg chg="modSp mod">
        <pc:chgData name="Eduardo Gonzalez Mora" userId="c488164f-0807-44e2-a807-c8293a5ca7e0" providerId="ADAL" clId="{F43AD054-8151-4FC4-B742-CF513E6820B1}" dt="2022-05-06T14:04:03.219" v="3211" actId="20577"/>
        <pc:sldMkLst>
          <pc:docMk/>
          <pc:sldMk cId="1983569305" sldId="495"/>
        </pc:sldMkLst>
        <pc:spChg chg="mod">
          <ac:chgData name="Eduardo Gonzalez Mora" userId="c488164f-0807-44e2-a807-c8293a5ca7e0" providerId="ADAL" clId="{F43AD054-8151-4FC4-B742-CF513E6820B1}" dt="2022-05-06T13:56:57.803" v="2796" actId="790"/>
          <ac:spMkLst>
            <pc:docMk/>
            <pc:sldMk cId="1983569305" sldId="495"/>
            <ac:spMk id="14" creationId="{D1817AAE-CA79-4B66-8D92-3DD1EB460BB2}"/>
          </ac:spMkLst>
        </pc:spChg>
        <pc:graphicFrameChg chg="mod">
          <ac:chgData name="Eduardo Gonzalez Mora" userId="c488164f-0807-44e2-a807-c8293a5ca7e0" providerId="ADAL" clId="{F43AD054-8151-4FC4-B742-CF513E6820B1}" dt="2022-05-06T14:04:03.219" v="3211" actId="20577"/>
          <ac:graphicFrameMkLst>
            <pc:docMk/>
            <pc:sldMk cId="1983569305" sldId="495"/>
            <ac:graphicFrameMk id="2" creationId="{00000000-0000-0000-0000-000000000000}"/>
          </ac:graphicFrameMkLst>
        </pc:graphicFrameChg>
      </pc:sldChg>
      <pc:sldChg chg="del">
        <pc:chgData name="Eduardo Gonzalez Mora" userId="c488164f-0807-44e2-a807-c8293a5ca7e0" providerId="ADAL" clId="{F43AD054-8151-4FC4-B742-CF513E6820B1}" dt="2022-05-06T12:56:41.227" v="1994" actId="47"/>
        <pc:sldMkLst>
          <pc:docMk/>
          <pc:sldMk cId="2305771117" sldId="496"/>
        </pc:sldMkLst>
      </pc:sldChg>
      <pc:sldChg chg="modSp mod">
        <pc:chgData name="Eduardo Gonzalez Mora" userId="c488164f-0807-44e2-a807-c8293a5ca7e0" providerId="ADAL" clId="{F43AD054-8151-4FC4-B742-CF513E6820B1}" dt="2022-05-06T13:58:55.518" v="2852" actId="20577"/>
        <pc:sldMkLst>
          <pc:docMk/>
          <pc:sldMk cId="692897816" sldId="497"/>
        </pc:sldMkLst>
        <pc:spChg chg="mod">
          <ac:chgData name="Eduardo Gonzalez Mora" userId="c488164f-0807-44e2-a807-c8293a5ca7e0" providerId="ADAL" clId="{F43AD054-8151-4FC4-B742-CF513E6820B1}" dt="2022-05-06T13:58:48.319" v="2842" actId="403"/>
          <ac:spMkLst>
            <pc:docMk/>
            <pc:sldMk cId="692897816" sldId="497"/>
            <ac:spMk id="4" creationId="{00000000-0000-0000-0000-000000000000}"/>
          </ac:spMkLst>
        </pc:spChg>
        <pc:spChg chg="mod">
          <ac:chgData name="Eduardo Gonzalez Mora" userId="c488164f-0807-44e2-a807-c8293a5ca7e0" providerId="ADAL" clId="{F43AD054-8151-4FC4-B742-CF513E6820B1}" dt="2022-05-06T13:58:55.518" v="2852" actId="20577"/>
          <ac:spMkLst>
            <pc:docMk/>
            <pc:sldMk cId="692897816" sldId="497"/>
            <ac:spMk id="14" creationId="{D1817AAE-CA79-4B66-8D92-3DD1EB460BB2}"/>
          </ac:spMkLst>
        </pc:spChg>
      </pc:sldChg>
      <pc:sldChg chg="del">
        <pc:chgData name="Eduardo Gonzalez Mora" userId="c488164f-0807-44e2-a807-c8293a5ca7e0" providerId="ADAL" clId="{F43AD054-8151-4FC4-B742-CF513E6820B1}" dt="2022-05-06T13:57:19.933" v="2799" actId="47"/>
        <pc:sldMkLst>
          <pc:docMk/>
          <pc:sldMk cId="3305887707" sldId="498"/>
        </pc:sldMkLst>
      </pc:sldChg>
      <pc:sldChg chg="del">
        <pc:chgData name="Eduardo Gonzalez Mora" userId="c488164f-0807-44e2-a807-c8293a5ca7e0" providerId="ADAL" clId="{F43AD054-8151-4FC4-B742-CF513E6820B1}" dt="2022-05-06T12:56:51.995" v="1995" actId="47"/>
        <pc:sldMkLst>
          <pc:docMk/>
          <pc:sldMk cId="1063786685" sldId="499"/>
        </pc:sldMkLst>
      </pc:sldChg>
      <pc:sldChg chg="delSp modSp add mod">
        <pc:chgData name="Eduardo Gonzalez Mora" userId="c488164f-0807-44e2-a807-c8293a5ca7e0" providerId="ADAL" clId="{F43AD054-8151-4FC4-B742-CF513E6820B1}" dt="2022-05-06T13:28:34.398" v="2205" actId="14100"/>
        <pc:sldMkLst>
          <pc:docMk/>
          <pc:sldMk cId="959842494" sldId="500"/>
        </pc:sldMkLst>
        <pc:spChg chg="mod topLvl">
          <ac:chgData name="Eduardo Gonzalez Mora" userId="c488164f-0807-44e2-a807-c8293a5ca7e0" providerId="ADAL" clId="{F43AD054-8151-4FC4-B742-CF513E6820B1}" dt="2022-05-06T12:20:29.746" v="1005" actId="1038"/>
          <ac:spMkLst>
            <pc:docMk/>
            <pc:sldMk cId="959842494" sldId="500"/>
            <ac:spMk id="3" creationId="{342D1E9D-7A95-4B3D-88A9-E9E81DC06EAF}"/>
          </ac:spMkLst>
        </pc:spChg>
        <pc:spChg chg="mod topLvl">
          <ac:chgData name="Eduardo Gonzalez Mora" userId="c488164f-0807-44e2-a807-c8293a5ca7e0" providerId="ADAL" clId="{F43AD054-8151-4FC4-B742-CF513E6820B1}" dt="2022-05-06T12:20:29.746" v="1005" actId="1038"/>
          <ac:spMkLst>
            <pc:docMk/>
            <pc:sldMk cId="959842494" sldId="500"/>
            <ac:spMk id="4" creationId="{189B6018-2F5B-4D30-8829-141349393924}"/>
          </ac:spMkLst>
        </pc:spChg>
        <pc:spChg chg="mod topLvl">
          <ac:chgData name="Eduardo Gonzalez Mora" userId="c488164f-0807-44e2-a807-c8293a5ca7e0" providerId="ADAL" clId="{F43AD054-8151-4FC4-B742-CF513E6820B1}" dt="2022-05-06T12:20:14.217" v="989" actId="165"/>
          <ac:spMkLst>
            <pc:docMk/>
            <pc:sldMk cId="959842494" sldId="500"/>
            <ac:spMk id="5" creationId="{68EA9BA3-3529-44C6-991B-EDE568D2B6F8}"/>
          </ac:spMkLst>
        </pc:spChg>
        <pc:spChg chg="mod topLvl">
          <ac:chgData name="Eduardo Gonzalez Mora" userId="c488164f-0807-44e2-a807-c8293a5ca7e0" providerId="ADAL" clId="{F43AD054-8151-4FC4-B742-CF513E6820B1}" dt="2022-05-06T12:20:22.368" v="992"/>
          <ac:spMkLst>
            <pc:docMk/>
            <pc:sldMk cId="959842494" sldId="500"/>
            <ac:spMk id="6" creationId="{8F95AE04-3A41-4D18-A172-5A0BA21CB695}"/>
          </ac:spMkLst>
        </pc:spChg>
        <pc:spChg chg="mod">
          <ac:chgData name="Eduardo Gonzalez Mora" userId="c488164f-0807-44e2-a807-c8293a5ca7e0" providerId="ADAL" clId="{F43AD054-8151-4FC4-B742-CF513E6820B1}" dt="2022-05-06T13:28:34.398" v="2205" actId="14100"/>
          <ac:spMkLst>
            <pc:docMk/>
            <pc:sldMk cId="959842494" sldId="500"/>
            <ac:spMk id="14" creationId="{D1817AAE-CA79-4B66-8D92-3DD1EB460BB2}"/>
          </ac:spMkLst>
        </pc:spChg>
        <pc:grpChg chg="del mod">
          <ac:chgData name="Eduardo Gonzalez Mora" userId="c488164f-0807-44e2-a807-c8293a5ca7e0" providerId="ADAL" clId="{F43AD054-8151-4FC4-B742-CF513E6820B1}" dt="2022-05-06T12:20:14.217" v="989" actId="165"/>
          <ac:grpSpMkLst>
            <pc:docMk/>
            <pc:sldMk cId="959842494" sldId="500"/>
            <ac:grpSpMk id="2" creationId="{8F833283-0BFC-4995-B929-D5E6937AF323}"/>
          </ac:grpSpMkLst>
        </pc:grpChg>
        <pc:graphicFrameChg chg="del mod">
          <ac:chgData name="Eduardo Gonzalez Mora" userId="c488164f-0807-44e2-a807-c8293a5ca7e0" providerId="ADAL" clId="{F43AD054-8151-4FC4-B742-CF513E6820B1}" dt="2022-05-06T12:20:10.575" v="988" actId="18245"/>
          <ac:graphicFrameMkLst>
            <pc:docMk/>
            <pc:sldMk cId="959842494" sldId="500"/>
            <ac:graphicFrameMk id="12" creationId="{838773E4-2835-44D7-8381-65A73CAE33AD}"/>
          </ac:graphicFrameMkLst>
        </pc:graphicFrameChg>
      </pc:sldChg>
      <pc:sldChg chg="addSp delSp modSp add mod delAnim">
        <pc:chgData name="Eduardo Gonzalez Mora" userId="c488164f-0807-44e2-a807-c8293a5ca7e0" providerId="ADAL" clId="{F43AD054-8151-4FC4-B742-CF513E6820B1}" dt="2022-05-06T13:28:29.622" v="2204" actId="14100"/>
        <pc:sldMkLst>
          <pc:docMk/>
          <pc:sldMk cId="3883733335" sldId="501"/>
        </pc:sldMkLst>
        <pc:spChg chg="add del mod">
          <ac:chgData name="Eduardo Gonzalez Mora" userId="c488164f-0807-44e2-a807-c8293a5ca7e0" providerId="ADAL" clId="{F43AD054-8151-4FC4-B742-CF513E6820B1}" dt="2022-05-06T12:22:28.361" v="1089" actId="767"/>
          <ac:spMkLst>
            <pc:docMk/>
            <pc:sldMk cId="3883733335" sldId="501"/>
            <ac:spMk id="2" creationId="{168729B5-3DF3-4B93-BA1E-99BFC2679097}"/>
          </ac:spMkLst>
        </pc:spChg>
        <pc:spChg chg="del">
          <ac:chgData name="Eduardo Gonzalez Mora" userId="c488164f-0807-44e2-a807-c8293a5ca7e0" providerId="ADAL" clId="{F43AD054-8151-4FC4-B742-CF513E6820B1}" dt="2022-05-06T12:21:36.020" v="1085" actId="478"/>
          <ac:spMkLst>
            <pc:docMk/>
            <pc:sldMk cId="3883733335" sldId="501"/>
            <ac:spMk id="3" creationId="{342D1E9D-7A95-4B3D-88A9-E9E81DC06EAF}"/>
          </ac:spMkLst>
        </pc:spChg>
        <pc:spChg chg="del">
          <ac:chgData name="Eduardo Gonzalez Mora" userId="c488164f-0807-44e2-a807-c8293a5ca7e0" providerId="ADAL" clId="{F43AD054-8151-4FC4-B742-CF513E6820B1}" dt="2022-05-06T12:21:37.899" v="1086" actId="478"/>
          <ac:spMkLst>
            <pc:docMk/>
            <pc:sldMk cId="3883733335" sldId="501"/>
            <ac:spMk id="4" creationId="{189B6018-2F5B-4D30-8829-141349393924}"/>
          </ac:spMkLst>
        </pc:spChg>
        <pc:spChg chg="del">
          <ac:chgData name="Eduardo Gonzalez Mora" userId="c488164f-0807-44e2-a807-c8293a5ca7e0" providerId="ADAL" clId="{F43AD054-8151-4FC4-B742-CF513E6820B1}" dt="2022-05-06T12:21:37.899" v="1086" actId="478"/>
          <ac:spMkLst>
            <pc:docMk/>
            <pc:sldMk cId="3883733335" sldId="501"/>
            <ac:spMk id="5" creationId="{68EA9BA3-3529-44C6-991B-EDE568D2B6F8}"/>
          </ac:spMkLst>
        </pc:spChg>
        <pc:spChg chg="del">
          <ac:chgData name="Eduardo Gonzalez Mora" userId="c488164f-0807-44e2-a807-c8293a5ca7e0" providerId="ADAL" clId="{F43AD054-8151-4FC4-B742-CF513E6820B1}" dt="2022-05-06T12:21:37.899" v="1086" actId="478"/>
          <ac:spMkLst>
            <pc:docMk/>
            <pc:sldMk cId="3883733335" sldId="501"/>
            <ac:spMk id="6" creationId="{8F95AE04-3A41-4D18-A172-5A0BA21CB695}"/>
          </ac:spMkLst>
        </pc:spChg>
        <pc:spChg chg="mod topLvl">
          <ac:chgData name="Eduardo Gonzalez Mora" userId="c488164f-0807-44e2-a807-c8293a5ca7e0" providerId="ADAL" clId="{F43AD054-8151-4FC4-B742-CF513E6820B1}" dt="2022-05-06T12:27:18.907" v="1313" actId="790"/>
          <ac:spMkLst>
            <pc:docMk/>
            <pc:sldMk cId="3883733335" sldId="501"/>
            <ac:spMk id="12" creationId="{EF1CE001-B4F5-42BD-A912-5541F3652E90}"/>
          </ac:spMkLst>
        </pc:spChg>
        <pc:spChg chg="mod topLvl">
          <ac:chgData name="Eduardo Gonzalez Mora" userId="c488164f-0807-44e2-a807-c8293a5ca7e0" providerId="ADAL" clId="{F43AD054-8151-4FC4-B742-CF513E6820B1}" dt="2022-05-06T12:32:57.723" v="1316" actId="403"/>
          <ac:spMkLst>
            <pc:docMk/>
            <pc:sldMk cId="3883733335" sldId="501"/>
            <ac:spMk id="13" creationId="{D729F1F8-9E88-4823-A837-607058AD0566}"/>
          </ac:spMkLst>
        </pc:spChg>
        <pc:spChg chg="mod">
          <ac:chgData name="Eduardo Gonzalez Mora" userId="c488164f-0807-44e2-a807-c8293a5ca7e0" providerId="ADAL" clId="{F43AD054-8151-4FC4-B742-CF513E6820B1}" dt="2022-05-06T13:28:29.622" v="2204" actId="14100"/>
          <ac:spMkLst>
            <pc:docMk/>
            <pc:sldMk cId="3883733335" sldId="501"/>
            <ac:spMk id="14" creationId="{D1817AAE-CA79-4B66-8D92-3DD1EB460BB2}"/>
          </ac:spMkLst>
        </pc:spChg>
        <pc:spChg chg="mod topLvl">
          <ac:chgData name="Eduardo Gonzalez Mora" userId="c488164f-0807-44e2-a807-c8293a5ca7e0" providerId="ADAL" clId="{F43AD054-8151-4FC4-B742-CF513E6820B1}" dt="2022-05-06T12:27:18.907" v="1313" actId="790"/>
          <ac:spMkLst>
            <pc:docMk/>
            <pc:sldMk cId="3883733335" sldId="501"/>
            <ac:spMk id="16" creationId="{A800B187-AEE3-4450-9A03-C9B444A09833}"/>
          </ac:spMkLst>
        </pc:spChg>
        <pc:spChg chg="mod topLvl">
          <ac:chgData name="Eduardo Gonzalez Mora" userId="c488164f-0807-44e2-a807-c8293a5ca7e0" providerId="ADAL" clId="{F43AD054-8151-4FC4-B742-CF513E6820B1}" dt="2022-05-06T12:33:02.607" v="1318" actId="403"/>
          <ac:spMkLst>
            <pc:docMk/>
            <pc:sldMk cId="3883733335" sldId="501"/>
            <ac:spMk id="17" creationId="{566756BD-0AFC-4D02-8BC6-072F2FC1426E}"/>
          </ac:spMkLst>
        </pc:spChg>
        <pc:spChg chg="mod topLvl">
          <ac:chgData name="Eduardo Gonzalez Mora" userId="c488164f-0807-44e2-a807-c8293a5ca7e0" providerId="ADAL" clId="{F43AD054-8151-4FC4-B742-CF513E6820B1}" dt="2022-05-06T12:27:18.907" v="1313" actId="790"/>
          <ac:spMkLst>
            <pc:docMk/>
            <pc:sldMk cId="3883733335" sldId="501"/>
            <ac:spMk id="19" creationId="{A16764F2-643B-4797-ABCE-237760B51066}"/>
          </ac:spMkLst>
        </pc:spChg>
        <pc:spChg chg="mod topLvl">
          <ac:chgData name="Eduardo Gonzalez Mora" userId="c488164f-0807-44e2-a807-c8293a5ca7e0" providerId="ADAL" clId="{F43AD054-8151-4FC4-B742-CF513E6820B1}" dt="2022-05-06T12:33:12.260" v="1321" actId="14100"/>
          <ac:spMkLst>
            <pc:docMk/>
            <pc:sldMk cId="3883733335" sldId="501"/>
            <ac:spMk id="20" creationId="{EB4E0388-7E96-47CE-8B9E-524CD5B3C365}"/>
          </ac:spMkLst>
        </pc:spChg>
        <pc:spChg chg="del">
          <ac:chgData name="Eduardo Gonzalez Mora" userId="c488164f-0807-44e2-a807-c8293a5ca7e0" providerId="ADAL" clId="{F43AD054-8151-4FC4-B742-CF513E6820B1}" dt="2022-05-06T12:21:33.871" v="1084" actId="478"/>
          <ac:spMkLst>
            <pc:docMk/>
            <pc:sldMk cId="3883733335" sldId="501"/>
            <ac:spMk id="22" creationId="{CAA8790A-D323-4900-AD01-7C5C3295B728}"/>
          </ac:spMkLst>
        </pc:spChg>
        <pc:spChg chg="mod topLvl">
          <ac:chgData name="Eduardo Gonzalez Mora" userId="c488164f-0807-44e2-a807-c8293a5ca7e0" providerId="ADAL" clId="{F43AD054-8151-4FC4-B742-CF513E6820B1}" dt="2022-05-06T12:36:20.335" v="1412" actId="207"/>
          <ac:spMkLst>
            <pc:docMk/>
            <pc:sldMk cId="3883733335" sldId="501"/>
            <ac:spMk id="24" creationId="{04FCF81F-D037-4B6A-B183-A1FF444AD190}"/>
          </ac:spMkLst>
        </pc:spChg>
        <pc:spChg chg="mod topLvl">
          <ac:chgData name="Eduardo Gonzalez Mora" userId="c488164f-0807-44e2-a807-c8293a5ca7e0" providerId="ADAL" clId="{F43AD054-8151-4FC4-B742-CF513E6820B1}" dt="2022-05-06T12:36:10.384" v="1410" actId="208"/>
          <ac:spMkLst>
            <pc:docMk/>
            <pc:sldMk cId="3883733335" sldId="501"/>
            <ac:spMk id="25" creationId="{5C6C3DCA-6B13-49F2-B9D0-55BC3FA40E5B}"/>
          </ac:spMkLst>
        </pc:spChg>
        <pc:spChg chg="mod topLvl">
          <ac:chgData name="Eduardo Gonzalez Mora" userId="c488164f-0807-44e2-a807-c8293a5ca7e0" providerId="ADAL" clId="{F43AD054-8151-4FC4-B742-CF513E6820B1}" dt="2022-05-06T12:35:52.906" v="1404" actId="165"/>
          <ac:spMkLst>
            <pc:docMk/>
            <pc:sldMk cId="3883733335" sldId="501"/>
            <ac:spMk id="26" creationId="{5C2B54C1-4D22-4460-95DD-1B4B1EE64C95}"/>
          </ac:spMkLst>
        </pc:spChg>
        <pc:spChg chg="mod topLvl">
          <ac:chgData name="Eduardo Gonzalez Mora" userId="c488164f-0807-44e2-a807-c8293a5ca7e0" providerId="ADAL" clId="{F43AD054-8151-4FC4-B742-CF513E6820B1}" dt="2022-05-06T12:36:10.384" v="1410" actId="208"/>
          <ac:spMkLst>
            <pc:docMk/>
            <pc:sldMk cId="3883733335" sldId="501"/>
            <ac:spMk id="27" creationId="{7B380894-BEBB-4DF1-B059-5E59A52065DF}"/>
          </ac:spMkLst>
        </pc:spChg>
        <pc:spChg chg="mod topLvl">
          <ac:chgData name="Eduardo Gonzalez Mora" userId="c488164f-0807-44e2-a807-c8293a5ca7e0" providerId="ADAL" clId="{F43AD054-8151-4FC4-B742-CF513E6820B1}" dt="2022-05-06T12:36:34.288" v="1413" actId="790"/>
          <ac:spMkLst>
            <pc:docMk/>
            <pc:sldMk cId="3883733335" sldId="501"/>
            <ac:spMk id="28" creationId="{7FE95282-AA73-4FCB-A5E9-23305E7DEF59}"/>
          </ac:spMkLst>
        </pc:spChg>
        <pc:grpChg chg="del mod">
          <ac:chgData name="Eduardo Gonzalez Mora" userId="c488164f-0807-44e2-a807-c8293a5ca7e0" providerId="ADAL" clId="{F43AD054-8151-4FC4-B742-CF513E6820B1}" dt="2022-05-06T12:26:26.013" v="1304" actId="165"/>
          <ac:grpSpMkLst>
            <pc:docMk/>
            <pc:sldMk cId="3883733335" sldId="501"/>
            <ac:grpSpMk id="11" creationId="{4F27552F-133F-4D3A-9BB2-706DDD60C9F8}"/>
          </ac:grpSpMkLst>
        </pc:grpChg>
        <pc:grpChg chg="del mod">
          <ac:chgData name="Eduardo Gonzalez Mora" userId="c488164f-0807-44e2-a807-c8293a5ca7e0" providerId="ADAL" clId="{F43AD054-8151-4FC4-B742-CF513E6820B1}" dt="2022-05-06T12:35:52.906" v="1404" actId="165"/>
          <ac:grpSpMkLst>
            <pc:docMk/>
            <pc:sldMk cId="3883733335" sldId="501"/>
            <ac:grpSpMk id="23" creationId="{81F4CAA9-61A4-4149-8518-DCF81195113D}"/>
          </ac:grpSpMkLst>
        </pc:grpChg>
        <pc:graphicFrameChg chg="add del mod modGraphic">
          <ac:chgData name="Eduardo Gonzalez Mora" userId="c488164f-0807-44e2-a807-c8293a5ca7e0" providerId="ADAL" clId="{F43AD054-8151-4FC4-B742-CF513E6820B1}" dt="2022-05-06T12:26:22.256" v="1303" actId="18245"/>
          <ac:graphicFrameMkLst>
            <pc:docMk/>
            <pc:sldMk cId="3883733335" sldId="501"/>
            <ac:graphicFrameMk id="7" creationId="{4FA87497-3459-409F-B046-D97B1B0F8D02}"/>
          </ac:graphicFrameMkLst>
        </pc:graphicFrameChg>
        <pc:graphicFrameChg chg="add del mod modGraphic">
          <ac:chgData name="Eduardo Gonzalez Mora" userId="c488164f-0807-44e2-a807-c8293a5ca7e0" providerId="ADAL" clId="{F43AD054-8151-4FC4-B742-CF513E6820B1}" dt="2022-05-06T12:35:49.402" v="1403" actId="18245"/>
          <ac:graphicFrameMkLst>
            <pc:docMk/>
            <pc:sldMk cId="3883733335" sldId="501"/>
            <ac:graphicFrameMk id="21" creationId="{293F5286-8597-45B1-B833-302D9A985CA0}"/>
          </ac:graphicFrameMkLst>
        </pc:graphicFrameChg>
        <pc:picChg chg="del">
          <ac:chgData name="Eduardo Gonzalez Mora" userId="c488164f-0807-44e2-a807-c8293a5ca7e0" providerId="ADAL" clId="{F43AD054-8151-4FC4-B742-CF513E6820B1}" dt="2022-05-06T12:21:31.964" v="1083" actId="478"/>
          <ac:picMkLst>
            <pc:docMk/>
            <pc:sldMk cId="3883733335" sldId="501"/>
            <ac:picMk id="10" creationId="{FD7AB6C3-C290-4174-88C5-73A1A7B046F8}"/>
          </ac:picMkLst>
        </pc:picChg>
      </pc:sldChg>
      <pc:sldChg chg="addSp delSp modSp add mod">
        <pc:chgData name="Eduardo Gonzalez Mora" userId="c488164f-0807-44e2-a807-c8293a5ca7e0" providerId="ADAL" clId="{F43AD054-8151-4FC4-B742-CF513E6820B1}" dt="2022-05-06T13:28:40.518" v="2206" actId="14100"/>
        <pc:sldMkLst>
          <pc:docMk/>
          <pc:sldMk cId="3703487520" sldId="502"/>
        </pc:sldMkLst>
        <pc:spChg chg="mod topLvl">
          <ac:chgData name="Eduardo Gonzalez Mora" userId="c488164f-0807-44e2-a807-c8293a5ca7e0" providerId="ADAL" clId="{F43AD054-8151-4FC4-B742-CF513E6820B1}" dt="2022-05-06T12:54:13.311" v="1957" actId="208"/>
          <ac:spMkLst>
            <pc:docMk/>
            <pc:sldMk cId="3703487520" sldId="502"/>
            <ac:spMk id="4" creationId="{58FFAFD5-456F-400F-98A3-6F3C37F19F0D}"/>
          </ac:spMkLst>
        </pc:spChg>
        <pc:spChg chg="mod topLvl">
          <ac:chgData name="Eduardo Gonzalez Mora" userId="c488164f-0807-44e2-a807-c8293a5ca7e0" providerId="ADAL" clId="{F43AD054-8151-4FC4-B742-CF513E6820B1}" dt="2022-05-06T12:53:53.157" v="1952" actId="165"/>
          <ac:spMkLst>
            <pc:docMk/>
            <pc:sldMk cId="3703487520" sldId="502"/>
            <ac:spMk id="5" creationId="{1F62B904-1468-4905-B4CC-1FEA1F248258}"/>
          </ac:spMkLst>
        </pc:spChg>
        <pc:spChg chg="mod topLvl">
          <ac:chgData name="Eduardo Gonzalez Mora" userId="c488164f-0807-44e2-a807-c8293a5ca7e0" providerId="ADAL" clId="{F43AD054-8151-4FC4-B742-CF513E6820B1}" dt="2022-05-06T12:54:13.311" v="1957" actId="208"/>
          <ac:spMkLst>
            <pc:docMk/>
            <pc:sldMk cId="3703487520" sldId="502"/>
            <ac:spMk id="6" creationId="{563A81C9-EDFE-4B62-9C86-314306BEFFE3}"/>
          </ac:spMkLst>
        </pc:spChg>
        <pc:spChg chg="mod topLvl">
          <ac:chgData name="Eduardo Gonzalez Mora" userId="c488164f-0807-44e2-a807-c8293a5ca7e0" providerId="ADAL" clId="{F43AD054-8151-4FC4-B742-CF513E6820B1}" dt="2022-05-06T12:54:32.582" v="1960" actId="404"/>
          <ac:spMkLst>
            <pc:docMk/>
            <pc:sldMk cId="3703487520" sldId="502"/>
            <ac:spMk id="7" creationId="{03A5DF7A-28D3-44DA-930D-E7CACC918019}"/>
          </ac:spMkLst>
        </pc:spChg>
        <pc:spChg chg="del">
          <ac:chgData name="Eduardo Gonzalez Mora" userId="c488164f-0807-44e2-a807-c8293a5ca7e0" providerId="ADAL" clId="{F43AD054-8151-4FC4-B742-CF513E6820B1}" dt="2022-05-06T12:41:38.027" v="1423" actId="478"/>
          <ac:spMkLst>
            <pc:docMk/>
            <pc:sldMk cId="3703487520" sldId="502"/>
            <ac:spMk id="12" creationId="{EF1CE001-B4F5-42BD-A912-5541F3652E90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13" creationId="{D729F1F8-9E88-4823-A837-607058AD0566}"/>
          </ac:spMkLst>
        </pc:spChg>
        <pc:spChg chg="mod">
          <ac:chgData name="Eduardo Gonzalez Mora" userId="c488164f-0807-44e2-a807-c8293a5ca7e0" providerId="ADAL" clId="{F43AD054-8151-4FC4-B742-CF513E6820B1}" dt="2022-05-06T13:28:40.518" v="2206" actId="14100"/>
          <ac:spMkLst>
            <pc:docMk/>
            <pc:sldMk cId="3703487520" sldId="502"/>
            <ac:spMk id="14" creationId="{D1817AAE-CA79-4B66-8D92-3DD1EB460BB2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16" creationId="{A800B187-AEE3-4450-9A03-C9B444A09833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17" creationId="{566756BD-0AFC-4D02-8BC6-072F2FC1426E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19" creationId="{A16764F2-643B-4797-ABCE-237760B51066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20" creationId="{EB4E0388-7E96-47CE-8B9E-524CD5B3C365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24" creationId="{04FCF81F-D037-4B6A-B183-A1FF444AD190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25" creationId="{5C6C3DCA-6B13-49F2-B9D0-55BC3FA40E5B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26" creationId="{5C2B54C1-4D22-4460-95DD-1B4B1EE64C95}"/>
          </ac:spMkLst>
        </pc:spChg>
        <pc:spChg chg="del">
          <ac:chgData name="Eduardo Gonzalez Mora" userId="c488164f-0807-44e2-a807-c8293a5ca7e0" providerId="ADAL" clId="{F43AD054-8151-4FC4-B742-CF513E6820B1}" dt="2022-05-06T12:41:36.939" v="1422" actId="478"/>
          <ac:spMkLst>
            <pc:docMk/>
            <pc:sldMk cId="3703487520" sldId="502"/>
            <ac:spMk id="27" creationId="{7B380894-BEBB-4DF1-B059-5E59A52065DF}"/>
          </ac:spMkLst>
        </pc:spChg>
        <pc:spChg chg="del">
          <ac:chgData name="Eduardo Gonzalez Mora" userId="c488164f-0807-44e2-a807-c8293a5ca7e0" providerId="ADAL" clId="{F43AD054-8151-4FC4-B742-CF513E6820B1}" dt="2022-05-06T12:41:39.459" v="1424" actId="478"/>
          <ac:spMkLst>
            <pc:docMk/>
            <pc:sldMk cId="3703487520" sldId="502"/>
            <ac:spMk id="28" creationId="{7FE95282-AA73-4FCB-A5E9-23305E7DEF59}"/>
          </ac:spMkLst>
        </pc:spChg>
        <pc:grpChg chg="del mod">
          <ac:chgData name="Eduardo Gonzalez Mora" userId="c488164f-0807-44e2-a807-c8293a5ca7e0" providerId="ADAL" clId="{F43AD054-8151-4FC4-B742-CF513E6820B1}" dt="2022-05-06T12:53:53.157" v="1952" actId="165"/>
          <ac:grpSpMkLst>
            <pc:docMk/>
            <pc:sldMk cId="3703487520" sldId="502"/>
            <ac:grpSpMk id="3" creationId="{E53B2464-F2CE-477A-9C1E-0EDF3D5374E0}"/>
          </ac:grpSpMkLst>
        </pc:grpChg>
        <pc:graphicFrameChg chg="add del mod modGraphic">
          <ac:chgData name="Eduardo Gonzalez Mora" userId="c488164f-0807-44e2-a807-c8293a5ca7e0" providerId="ADAL" clId="{F43AD054-8151-4FC4-B742-CF513E6820B1}" dt="2022-05-06T12:53:49.436" v="1951" actId="18245"/>
          <ac:graphicFrameMkLst>
            <pc:docMk/>
            <pc:sldMk cId="3703487520" sldId="502"/>
            <ac:graphicFrameMk id="2" creationId="{EC64D3EF-E97A-424D-92D2-B7B19979F665}"/>
          </ac:graphicFrameMkLst>
        </pc:graphicFrameChg>
      </pc:sldChg>
      <pc:sldChg chg="addSp delSp modSp add mod">
        <pc:chgData name="Eduardo Gonzalez Mora" userId="c488164f-0807-44e2-a807-c8293a5ca7e0" providerId="ADAL" clId="{F43AD054-8151-4FC4-B742-CF513E6820B1}" dt="2022-05-06T13:41:00.882" v="2471" actId="404"/>
        <pc:sldMkLst>
          <pc:docMk/>
          <pc:sldMk cId="4084148339" sldId="503"/>
        </pc:sldMkLst>
        <pc:spChg chg="add mod">
          <ac:chgData name="Eduardo Gonzalez Mora" userId="c488164f-0807-44e2-a807-c8293a5ca7e0" providerId="ADAL" clId="{F43AD054-8151-4FC4-B742-CF513E6820B1}" dt="2022-05-06T13:28:59.928" v="2208" actId="164"/>
          <ac:spMkLst>
            <pc:docMk/>
            <pc:sldMk cId="4084148339" sldId="503"/>
            <ac:spMk id="2" creationId="{D4A005D4-CA54-4888-8BB2-9E6A3BC8D6D2}"/>
          </ac:spMkLst>
        </pc:spChg>
        <pc:spChg chg="del">
          <ac:chgData name="Eduardo Gonzalez Mora" userId="c488164f-0807-44e2-a807-c8293a5ca7e0" providerId="ADAL" clId="{F43AD054-8151-4FC4-B742-CF513E6820B1}" dt="2022-05-06T12:56:05.044" v="1983" actId="478"/>
          <ac:spMkLst>
            <pc:docMk/>
            <pc:sldMk cId="4084148339" sldId="503"/>
            <ac:spMk id="4" creationId="{58FFAFD5-456F-400F-98A3-6F3C37F19F0D}"/>
          </ac:spMkLst>
        </pc:spChg>
        <pc:spChg chg="del">
          <ac:chgData name="Eduardo Gonzalez Mora" userId="c488164f-0807-44e2-a807-c8293a5ca7e0" providerId="ADAL" clId="{F43AD054-8151-4FC4-B742-CF513E6820B1}" dt="2022-05-06T12:56:05.044" v="1983" actId="478"/>
          <ac:spMkLst>
            <pc:docMk/>
            <pc:sldMk cId="4084148339" sldId="503"/>
            <ac:spMk id="5" creationId="{1F62B904-1468-4905-B4CC-1FEA1F248258}"/>
          </ac:spMkLst>
        </pc:spChg>
        <pc:spChg chg="del">
          <ac:chgData name="Eduardo Gonzalez Mora" userId="c488164f-0807-44e2-a807-c8293a5ca7e0" providerId="ADAL" clId="{F43AD054-8151-4FC4-B742-CF513E6820B1}" dt="2022-05-06T12:56:05.044" v="1983" actId="478"/>
          <ac:spMkLst>
            <pc:docMk/>
            <pc:sldMk cId="4084148339" sldId="503"/>
            <ac:spMk id="6" creationId="{563A81C9-EDFE-4B62-9C86-314306BEFFE3}"/>
          </ac:spMkLst>
        </pc:spChg>
        <pc:spChg chg="del">
          <ac:chgData name="Eduardo Gonzalez Mora" userId="c488164f-0807-44e2-a807-c8293a5ca7e0" providerId="ADAL" clId="{F43AD054-8151-4FC4-B742-CF513E6820B1}" dt="2022-05-06T12:56:05.044" v="1983" actId="478"/>
          <ac:spMkLst>
            <pc:docMk/>
            <pc:sldMk cId="4084148339" sldId="503"/>
            <ac:spMk id="7" creationId="{03A5DF7A-28D3-44DA-930D-E7CACC918019}"/>
          </ac:spMkLst>
        </pc:spChg>
        <pc:spChg chg="mod">
          <ac:chgData name="Eduardo Gonzalez Mora" userId="c488164f-0807-44e2-a807-c8293a5ca7e0" providerId="ADAL" clId="{F43AD054-8151-4FC4-B742-CF513E6820B1}" dt="2022-05-06T13:28:45.733" v="2207" actId="14100"/>
          <ac:spMkLst>
            <pc:docMk/>
            <pc:sldMk cId="4084148339" sldId="503"/>
            <ac:spMk id="14" creationId="{D1817AAE-CA79-4B66-8D92-3DD1EB460BB2}"/>
          </ac:spMkLst>
        </pc:spChg>
        <pc:spChg chg="add mod">
          <ac:chgData name="Eduardo Gonzalez Mora" userId="c488164f-0807-44e2-a807-c8293a5ca7e0" providerId="ADAL" clId="{F43AD054-8151-4FC4-B742-CF513E6820B1}" dt="2022-05-06T13:28:59.928" v="2208" actId="164"/>
          <ac:spMkLst>
            <pc:docMk/>
            <pc:sldMk cId="4084148339" sldId="503"/>
            <ac:spMk id="19" creationId="{F3B385B3-9344-45F9-8DB3-0C7E3120AD27}"/>
          </ac:spMkLst>
        </pc:spChg>
        <pc:spChg chg="mod topLvl">
          <ac:chgData name="Eduardo Gonzalez Mora" userId="c488164f-0807-44e2-a807-c8293a5ca7e0" providerId="ADAL" clId="{F43AD054-8151-4FC4-B742-CF513E6820B1}" dt="2022-05-06T13:29:07.113" v="2209" actId="338"/>
          <ac:spMkLst>
            <pc:docMk/>
            <pc:sldMk cId="4084148339" sldId="503"/>
            <ac:spMk id="23" creationId="{741F58D5-4E7E-4E50-84C8-CEC542025457}"/>
          </ac:spMkLst>
        </pc:spChg>
        <pc:spChg chg="mod topLvl">
          <ac:chgData name="Eduardo Gonzalez Mora" userId="c488164f-0807-44e2-a807-c8293a5ca7e0" providerId="ADAL" clId="{F43AD054-8151-4FC4-B742-CF513E6820B1}" dt="2022-05-06T13:29:07.113" v="2209" actId="338"/>
          <ac:spMkLst>
            <pc:docMk/>
            <pc:sldMk cId="4084148339" sldId="503"/>
            <ac:spMk id="24" creationId="{DE44ADAB-A667-494B-8903-55B63A1E0876}"/>
          </ac:spMkLst>
        </pc:spChg>
        <pc:spChg chg="mod topLvl">
          <ac:chgData name="Eduardo Gonzalez Mora" userId="c488164f-0807-44e2-a807-c8293a5ca7e0" providerId="ADAL" clId="{F43AD054-8151-4FC4-B742-CF513E6820B1}" dt="2022-05-06T13:29:07.113" v="2209" actId="338"/>
          <ac:spMkLst>
            <pc:docMk/>
            <pc:sldMk cId="4084148339" sldId="503"/>
            <ac:spMk id="25" creationId="{3A8BAE98-662A-4226-82AA-38195366C00D}"/>
          </ac:spMkLst>
        </pc:spChg>
        <pc:spChg chg="mod topLvl">
          <ac:chgData name="Eduardo Gonzalez Mora" userId="c488164f-0807-44e2-a807-c8293a5ca7e0" providerId="ADAL" clId="{F43AD054-8151-4FC4-B742-CF513E6820B1}" dt="2022-05-06T13:41:00.882" v="2471" actId="404"/>
          <ac:spMkLst>
            <pc:docMk/>
            <pc:sldMk cId="4084148339" sldId="503"/>
            <ac:spMk id="26" creationId="{E6E7B366-AC5E-4E17-868A-FA9C95302643}"/>
          </ac:spMkLst>
        </pc:spChg>
        <pc:grpChg chg="del mod">
          <ac:chgData name="Eduardo Gonzalez Mora" userId="c488164f-0807-44e2-a807-c8293a5ca7e0" providerId="ADAL" clId="{F43AD054-8151-4FC4-B742-CF513E6820B1}" dt="2022-05-06T13:24:47.667" v="2198" actId="165"/>
          <ac:grpSpMkLst>
            <pc:docMk/>
            <pc:sldMk cId="4084148339" sldId="503"/>
            <ac:grpSpMk id="21" creationId="{A3D68542-58F4-4F14-B06D-507C964623D8}"/>
          </ac:grpSpMkLst>
        </pc:grpChg>
        <pc:grpChg chg="add mod">
          <ac:chgData name="Eduardo Gonzalez Mora" userId="c488164f-0807-44e2-a807-c8293a5ca7e0" providerId="ADAL" clId="{F43AD054-8151-4FC4-B742-CF513E6820B1}" dt="2022-05-06T13:29:20.118" v="2212" actId="1076"/>
          <ac:grpSpMkLst>
            <pc:docMk/>
            <pc:sldMk cId="4084148339" sldId="503"/>
            <ac:grpSpMk id="27" creationId="{6BE56CBF-45AA-4633-BD77-6CDA36792545}"/>
          </ac:grpSpMkLst>
        </pc:grpChg>
        <pc:grpChg chg="add mod">
          <ac:chgData name="Eduardo Gonzalez Mora" userId="c488164f-0807-44e2-a807-c8293a5ca7e0" providerId="ADAL" clId="{F43AD054-8151-4FC4-B742-CF513E6820B1}" dt="2022-05-06T13:29:17.013" v="2211" actId="1076"/>
          <ac:grpSpMkLst>
            <pc:docMk/>
            <pc:sldMk cId="4084148339" sldId="503"/>
            <ac:grpSpMk id="28" creationId="{B376E5A8-724A-4BD9-9DCC-083F66F5BB8A}"/>
          </ac:grpSpMkLst>
        </pc:grpChg>
        <pc:graphicFrameChg chg="add del mod modGraphic">
          <ac:chgData name="Eduardo Gonzalez Mora" userId="c488164f-0807-44e2-a807-c8293a5ca7e0" providerId="ADAL" clId="{F43AD054-8151-4FC4-B742-CF513E6820B1}" dt="2022-05-06T13:24:44.387" v="2197" actId="18245"/>
          <ac:graphicFrameMkLst>
            <pc:docMk/>
            <pc:sldMk cId="4084148339" sldId="503"/>
            <ac:graphicFrameMk id="20" creationId="{17DB760C-3CF8-4C83-85D7-E9AFB8AE8BCD}"/>
          </ac:graphicFrameMkLst>
        </pc:graphicFrameChg>
        <pc:picChg chg="add mod">
          <ac:chgData name="Eduardo Gonzalez Mora" userId="c488164f-0807-44e2-a807-c8293a5ca7e0" providerId="ADAL" clId="{F43AD054-8151-4FC4-B742-CF513E6820B1}" dt="2022-05-06T13:28:59.928" v="2208" actId="164"/>
          <ac:picMkLst>
            <pc:docMk/>
            <pc:sldMk cId="4084148339" sldId="503"/>
            <ac:picMk id="17" creationId="{70339DB1-0E3F-477F-9307-A0879C9E0DEF}"/>
          </ac:picMkLst>
        </pc:picChg>
        <pc:cxnChg chg="add mod">
          <ac:chgData name="Eduardo Gonzalez Mora" userId="c488164f-0807-44e2-a807-c8293a5ca7e0" providerId="ADAL" clId="{F43AD054-8151-4FC4-B742-CF513E6820B1}" dt="2022-05-06T13:28:59.928" v="2208" actId="164"/>
          <ac:cxnSpMkLst>
            <pc:docMk/>
            <pc:sldMk cId="4084148339" sldId="503"/>
            <ac:cxnSpMk id="10" creationId="{07579980-7B1A-4092-9341-DDB802745322}"/>
          </ac:cxnSpMkLst>
        </pc:cxnChg>
        <pc:cxnChg chg="add mod">
          <ac:chgData name="Eduardo Gonzalez Mora" userId="c488164f-0807-44e2-a807-c8293a5ca7e0" providerId="ADAL" clId="{F43AD054-8151-4FC4-B742-CF513E6820B1}" dt="2022-05-06T13:28:59.928" v="2208" actId="164"/>
          <ac:cxnSpMkLst>
            <pc:docMk/>
            <pc:sldMk cId="4084148339" sldId="503"/>
            <ac:cxnSpMk id="22" creationId="{496A4D75-59F1-4E13-965E-5C2F3BBC96CE}"/>
          </ac:cxnSpMkLst>
        </pc:cxnChg>
      </pc:sldChg>
      <pc:sldChg chg="addSp delSp modSp add del mod ord delAnim">
        <pc:chgData name="Eduardo Gonzalez Mora" userId="c488164f-0807-44e2-a807-c8293a5ca7e0" providerId="ADAL" clId="{F43AD054-8151-4FC4-B742-CF513E6820B1}" dt="2022-05-06T14:29:19.310" v="3411" actId="47"/>
        <pc:sldMkLst>
          <pc:docMk/>
          <pc:sldMk cId="1442785280" sldId="504"/>
        </pc:sldMkLst>
        <pc:spChg chg="add del mod">
          <ac:chgData name="Eduardo Gonzalez Mora" userId="c488164f-0807-44e2-a807-c8293a5ca7e0" providerId="ADAL" clId="{F43AD054-8151-4FC4-B742-CF513E6820B1}" dt="2022-05-06T13:33:26.228" v="2341" actId="478"/>
          <ac:spMkLst>
            <pc:docMk/>
            <pc:sldMk cId="1442785280" sldId="504"/>
            <ac:spMk id="2" creationId="{E01B76E7-06AC-470C-90ED-0B66E6C34849}"/>
          </ac:spMkLst>
        </pc:spChg>
        <pc:spChg chg="add del mod">
          <ac:chgData name="Eduardo Gonzalez Mora" userId="c488164f-0807-44e2-a807-c8293a5ca7e0" providerId="ADAL" clId="{F43AD054-8151-4FC4-B742-CF513E6820B1}" dt="2022-05-06T13:33:11.404" v="2334" actId="478"/>
          <ac:spMkLst>
            <pc:docMk/>
            <pc:sldMk cId="1442785280" sldId="504"/>
            <ac:spMk id="3" creationId="{1BB92D1F-686F-4FF3-B24E-F7E3BFA849B8}"/>
          </ac:spMkLst>
        </pc:spChg>
        <pc:spChg chg="add mod">
          <ac:chgData name="Eduardo Gonzalez Mora" userId="c488164f-0807-44e2-a807-c8293a5ca7e0" providerId="ADAL" clId="{F43AD054-8151-4FC4-B742-CF513E6820B1}" dt="2022-05-06T13:47:45.084" v="2626" actId="208"/>
          <ac:spMkLst>
            <pc:docMk/>
            <pc:sldMk cId="1442785280" sldId="504"/>
            <ac:spMk id="4" creationId="{0AD12975-DD13-40A8-B5CC-435284044DAA}"/>
          </ac:spMkLst>
        </pc:spChg>
        <pc:spChg chg="add mod">
          <ac:chgData name="Eduardo Gonzalez Mora" userId="c488164f-0807-44e2-a807-c8293a5ca7e0" providerId="ADAL" clId="{F43AD054-8151-4FC4-B742-CF513E6820B1}" dt="2022-05-06T13:47:45.084" v="2626" actId="208"/>
          <ac:spMkLst>
            <pc:docMk/>
            <pc:sldMk cId="1442785280" sldId="504"/>
            <ac:spMk id="5" creationId="{F7ABCA1D-EE63-466F-B3A0-536B22771ADB}"/>
          </ac:spMkLst>
        </pc:spChg>
        <pc:spChg chg="add mod">
          <ac:chgData name="Eduardo Gonzalez Mora" userId="c488164f-0807-44e2-a807-c8293a5ca7e0" providerId="ADAL" clId="{F43AD054-8151-4FC4-B742-CF513E6820B1}" dt="2022-05-06T13:47:45.084" v="2626" actId="208"/>
          <ac:spMkLst>
            <pc:docMk/>
            <pc:sldMk cId="1442785280" sldId="504"/>
            <ac:spMk id="6" creationId="{EEB73B47-8054-48D3-B216-557CA69FD4D5}"/>
          </ac:spMkLst>
        </pc:spChg>
        <pc:spChg chg="add mod">
          <ac:chgData name="Eduardo Gonzalez Mora" userId="c488164f-0807-44e2-a807-c8293a5ca7e0" providerId="ADAL" clId="{F43AD054-8151-4FC4-B742-CF513E6820B1}" dt="2022-05-06T13:47:45.084" v="2626" actId="208"/>
          <ac:spMkLst>
            <pc:docMk/>
            <pc:sldMk cId="1442785280" sldId="504"/>
            <ac:spMk id="7" creationId="{E9A7F9EF-C1DD-447E-BF5C-46FB394BA04C}"/>
          </ac:spMkLst>
        </pc:spChg>
        <pc:spChg chg="mod">
          <ac:chgData name="Eduardo Gonzalez Mora" userId="c488164f-0807-44e2-a807-c8293a5ca7e0" providerId="ADAL" clId="{F43AD054-8151-4FC4-B742-CF513E6820B1}" dt="2022-05-06T13:29:40.041" v="2247" actId="20577"/>
          <ac:spMkLst>
            <pc:docMk/>
            <pc:sldMk cId="1442785280" sldId="504"/>
            <ac:spMk id="14" creationId="{D1817AAE-CA79-4B66-8D92-3DD1EB460BB2}"/>
          </ac:spMkLst>
        </pc:spChg>
        <pc:spChg chg="del">
          <ac:chgData name="Eduardo Gonzalez Mora" userId="c488164f-0807-44e2-a807-c8293a5ca7e0" providerId="ADAL" clId="{F43AD054-8151-4FC4-B742-CF513E6820B1}" dt="2022-05-06T13:30:57.614" v="2312" actId="478"/>
          <ac:spMkLst>
            <pc:docMk/>
            <pc:sldMk cId="1442785280" sldId="504"/>
            <ac:spMk id="22" creationId="{CAA8790A-D323-4900-AD01-7C5C3295B728}"/>
          </ac:spMkLst>
        </pc:spChg>
        <pc:spChg chg="add mod">
          <ac:chgData name="Eduardo Gonzalez Mora" userId="c488164f-0807-44e2-a807-c8293a5ca7e0" providerId="ADAL" clId="{F43AD054-8151-4FC4-B742-CF513E6820B1}" dt="2022-05-06T13:47:45.084" v="2626" actId="208"/>
          <ac:spMkLst>
            <pc:docMk/>
            <pc:sldMk cId="1442785280" sldId="504"/>
            <ac:spMk id="23" creationId="{0BC3FAD8-8840-4F41-8A42-5BA5B2FBA9D9}"/>
          </ac:spMkLst>
        </pc:spChg>
        <pc:spChg chg="add mod">
          <ac:chgData name="Eduardo Gonzalez Mora" userId="c488164f-0807-44e2-a807-c8293a5ca7e0" providerId="ADAL" clId="{F43AD054-8151-4FC4-B742-CF513E6820B1}" dt="2022-05-06T13:47:45.084" v="2626" actId="208"/>
          <ac:spMkLst>
            <pc:docMk/>
            <pc:sldMk cId="1442785280" sldId="504"/>
            <ac:spMk id="24" creationId="{572E243F-38C7-4970-84CE-1E6DD5D574EE}"/>
          </ac:spMkLst>
        </pc:spChg>
        <pc:spChg chg="add mod">
          <ac:chgData name="Eduardo Gonzalez Mora" userId="c488164f-0807-44e2-a807-c8293a5ca7e0" providerId="ADAL" clId="{F43AD054-8151-4FC4-B742-CF513E6820B1}" dt="2022-05-06T13:47:45.084" v="2626" actId="208"/>
          <ac:spMkLst>
            <pc:docMk/>
            <pc:sldMk cId="1442785280" sldId="504"/>
            <ac:spMk id="25" creationId="{46033F06-C4D4-4234-9A48-946EF1F9EE18}"/>
          </ac:spMkLst>
        </pc:spChg>
        <pc:spChg chg="add mod">
          <ac:chgData name="Eduardo Gonzalez Mora" userId="c488164f-0807-44e2-a807-c8293a5ca7e0" providerId="ADAL" clId="{F43AD054-8151-4FC4-B742-CF513E6820B1}" dt="2022-05-06T13:47:31.653" v="2625" actId="1076"/>
          <ac:spMkLst>
            <pc:docMk/>
            <pc:sldMk cId="1442785280" sldId="504"/>
            <ac:spMk id="38" creationId="{A296C62F-48B3-465A-B3F4-08EEBF21EF71}"/>
          </ac:spMkLst>
        </pc:spChg>
        <pc:spChg chg="mod topLvl">
          <ac:chgData name="Eduardo Gonzalez Mora" userId="c488164f-0807-44e2-a807-c8293a5ca7e0" providerId="ADAL" clId="{F43AD054-8151-4FC4-B742-CF513E6820B1}" dt="2022-05-06T13:50:10.320" v="2657" actId="1076"/>
          <ac:spMkLst>
            <pc:docMk/>
            <pc:sldMk cId="1442785280" sldId="504"/>
            <ac:spMk id="42" creationId="{D6DDC232-5DAC-441A-9EC0-97D891611306}"/>
          </ac:spMkLst>
        </pc:spChg>
        <pc:spChg chg="mod topLvl">
          <ac:chgData name="Eduardo Gonzalez Mora" userId="c488164f-0807-44e2-a807-c8293a5ca7e0" providerId="ADAL" clId="{F43AD054-8151-4FC4-B742-CF513E6820B1}" dt="2022-05-06T13:50:10.320" v="2657" actId="1076"/>
          <ac:spMkLst>
            <pc:docMk/>
            <pc:sldMk cId="1442785280" sldId="504"/>
            <ac:spMk id="43" creationId="{390CAE15-08AB-4F58-B2B0-819ACFBA5BA7}"/>
          </ac:spMkLst>
        </pc:spChg>
        <pc:spChg chg="mod">
          <ac:chgData name="Eduardo Gonzalez Mora" userId="c488164f-0807-44e2-a807-c8293a5ca7e0" providerId="ADAL" clId="{F43AD054-8151-4FC4-B742-CF513E6820B1}" dt="2022-05-06T13:29:47.176" v="2271" actId="20577"/>
          <ac:spMkLst>
            <pc:docMk/>
            <pc:sldMk cId="1442785280" sldId="504"/>
            <ac:spMk id="44" creationId="{87A8F680-AC45-4351-8B21-B5143B5B3D72}"/>
          </ac:spMkLst>
        </pc:spChg>
        <pc:spChg chg="add mod">
          <ac:chgData name="Eduardo Gonzalez Mora" userId="c488164f-0807-44e2-a807-c8293a5ca7e0" providerId="ADAL" clId="{F43AD054-8151-4FC4-B742-CF513E6820B1}" dt="2022-05-06T13:47:31.653" v="2625" actId="1076"/>
          <ac:spMkLst>
            <pc:docMk/>
            <pc:sldMk cId="1442785280" sldId="504"/>
            <ac:spMk id="50" creationId="{EAA84DC1-FD80-41EF-9367-3D87B6A8F367}"/>
          </ac:spMkLst>
        </pc:spChg>
        <pc:spChg chg="add mod">
          <ac:chgData name="Eduardo Gonzalez Mora" userId="c488164f-0807-44e2-a807-c8293a5ca7e0" providerId="ADAL" clId="{F43AD054-8151-4FC4-B742-CF513E6820B1}" dt="2022-05-06T13:47:31.653" v="2625" actId="1076"/>
          <ac:spMkLst>
            <pc:docMk/>
            <pc:sldMk cId="1442785280" sldId="504"/>
            <ac:spMk id="51" creationId="{7B95B774-86B8-4EEC-A8FF-7D9F58FCF15A}"/>
          </ac:spMkLst>
        </pc:spChg>
        <pc:spChg chg="add mod">
          <ac:chgData name="Eduardo Gonzalez Mora" userId="c488164f-0807-44e2-a807-c8293a5ca7e0" providerId="ADAL" clId="{F43AD054-8151-4FC4-B742-CF513E6820B1}" dt="2022-05-06T13:47:31.653" v="2625" actId="1076"/>
          <ac:spMkLst>
            <pc:docMk/>
            <pc:sldMk cId="1442785280" sldId="504"/>
            <ac:spMk id="52" creationId="{3200CB0B-CAB0-4CD8-8C36-12A6FE2EF71A}"/>
          </ac:spMkLst>
        </pc:spChg>
        <pc:spChg chg="add mod">
          <ac:chgData name="Eduardo Gonzalez Mora" userId="c488164f-0807-44e2-a807-c8293a5ca7e0" providerId="ADAL" clId="{F43AD054-8151-4FC4-B742-CF513E6820B1}" dt="2022-05-06T13:47:31.653" v="2625" actId="1076"/>
          <ac:spMkLst>
            <pc:docMk/>
            <pc:sldMk cId="1442785280" sldId="504"/>
            <ac:spMk id="53" creationId="{6DE1938D-DA02-46C5-A044-AE0FF4293DB4}"/>
          </ac:spMkLst>
        </pc:spChg>
        <pc:spChg chg="del mod topLvl">
          <ac:chgData name="Eduardo Gonzalez Mora" userId="c488164f-0807-44e2-a807-c8293a5ca7e0" providerId="ADAL" clId="{F43AD054-8151-4FC4-B742-CF513E6820B1}" dt="2022-05-06T13:49:22.756" v="2640" actId="478"/>
          <ac:spMkLst>
            <pc:docMk/>
            <pc:sldMk cId="1442785280" sldId="504"/>
            <ac:spMk id="55" creationId="{80CE4DFB-8948-474A-B705-15A0851D05D7}"/>
          </ac:spMkLst>
        </pc:spChg>
        <pc:spChg chg="del mod topLvl">
          <ac:chgData name="Eduardo Gonzalez Mora" userId="c488164f-0807-44e2-a807-c8293a5ca7e0" providerId="ADAL" clId="{F43AD054-8151-4FC4-B742-CF513E6820B1}" dt="2022-05-06T13:49:23.461" v="2641" actId="478"/>
          <ac:spMkLst>
            <pc:docMk/>
            <pc:sldMk cId="1442785280" sldId="504"/>
            <ac:spMk id="56" creationId="{DD09B724-3A6E-4494-9FD3-7F37367A1D19}"/>
          </ac:spMkLst>
        </pc:spChg>
        <pc:spChg chg="add mod">
          <ac:chgData name="Eduardo Gonzalez Mora" userId="c488164f-0807-44e2-a807-c8293a5ca7e0" providerId="ADAL" clId="{F43AD054-8151-4FC4-B742-CF513E6820B1}" dt="2022-05-06T13:50:14.356" v="2664" actId="20577"/>
          <ac:spMkLst>
            <pc:docMk/>
            <pc:sldMk cId="1442785280" sldId="504"/>
            <ac:spMk id="57" creationId="{D74C5571-6FBF-4E2D-94A0-95CF0B0F1353}"/>
          </ac:spMkLst>
        </pc:spChg>
        <pc:spChg chg="add mod">
          <ac:chgData name="Eduardo Gonzalez Mora" userId="c488164f-0807-44e2-a807-c8293a5ca7e0" providerId="ADAL" clId="{F43AD054-8151-4FC4-B742-CF513E6820B1}" dt="2022-05-06T13:50:46.753" v="2695" actId="20577"/>
          <ac:spMkLst>
            <pc:docMk/>
            <pc:sldMk cId="1442785280" sldId="504"/>
            <ac:spMk id="58" creationId="{C30FDBD9-DAAF-46C8-B789-55A25911F31A}"/>
          </ac:spMkLst>
        </pc:spChg>
        <pc:spChg chg="add mod">
          <ac:chgData name="Eduardo Gonzalez Mora" userId="c488164f-0807-44e2-a807-c8293a5ca7e0" providerId="ADAL" clId="{F43AD054-8151-4FC4-B742-CF513E6820B1}" dt="2022-05-06T13:49:59.916" v="2655" actId="14100"/>
          <ac:spMkLst>
            <pc:docMk/>
            <pc:sldMk cId="1442785280" sldId="504"/>
            <ac:spMk id="59" creationId="{21250EAA-3151-4364-940B-D2B7501FB65F}"/>
          </ac:spMkLst>
        </pc:spChg>
        <pc:spChg chg="add mod">
          <ac:chgData name="Eduardo Gonzalez Mora" userId="c488164f-0807-44e2-a807-c8293a5ca7e0" providerId="ADAL" clId="{F43AD054-8151-4FC4-B742-CF513E6820B1}" dt="2022-05-06T13:50:42.731" v="2689" actId="20577"/>
          <ac:spMkLst>
            <pc:docMk/>
            <pc:sldMk cId="1442785280" sldId="504"/>
            <ac:spMk id="60" creationId="{D9162C68-10DE-494D-8B5D-37899371511A}"/>
          </ac:spMkLst>
        </pc:spChg>
        <pc:grpChg chg="del mod">
          <ac:chgData name="Eduardo Gonzalez Mora" userId="c488164f-0807-44e2-a807-c8293a5ca7e0" providerId="ADAL" clId="{F43AD054-8151-4FC4-B742-CF513E6820B1}" dt="2022-05-06T13:48:51.104" v="2630" actId="165"/>
          <ac:grpSpMkLst>
            <pc:docMk/>
            <pc:sldMk cId="1442785280" sldId="504"/>
            <ac:grpSpMk id="41" creationId="{2A99DF55-1DE1-478F-976F-9D9BC5368491}"/>
          </ac:grpSpMkLst>
        </pc:grpChg>
        <pc:graphicFrameChg chg="del">
          <ac:chgData name="Eduardo Gonzalez Mora" userId="c488164f-0807-44e2-a807-c8293a5ca7e0" providerId="ADAL" clId="{F43AD054-8151-4FC4-B742-CF513E6820B1}" dt="2022-05-06T13:30:58.760" v="2313" actId="478"/>
          <ac:graphicFrameMkLst>
            <pc:docMk/>
            <pc:sldMk cId="1442785280" sldId="504"/>
            <ac:graphicFrameMk id="12" creationId="{838773E4-2835-44D7-8381-65A73CAE33AD}"/>
          </ac:graphicFrameMkLst>
        </pc:graphicFrameChg>
        <pc:graphicFrameChg chg="add del mod">
          <ac:chgData name="Eduardo Gonzalez Mora" userId="c488164f-0807-44e2-a807-c8293a5ca7e0" providerId="ADAL" clId="{F43AD054-8151-4FC4-B742-CF513E6820B1}" dt="2022-05-06T13:48:49.188" v="2629" actId="18245"/>
          <ac:graphicFrameMkLst>
            <pc:docMk/>
            <pc:sldMk cId="1442785280" sldId="504"/>
            <ac:graphicFrameMk id="54" creationId="{AB0DF4B5-3879-4969-9CD5-295B45A71F91}"/>
          </ac:graphicFrameMkLst>
        </pc:graphicFrameChg>
        <pc:picChg chg="del">
          <ac:chgData name="Eduardo Gonzalez Mora" userId="c488164f-0807-44e2-a807-c8293a5ca7e0" providerId="ADAL" clId="{F43AD054-8151-4FC4-B742-CF513E6820B1}" dt="2022-05-06T13:30:55.388" v="2311" actId="478"/>
          <ac:picMkLst>
            <pc:docMk/>
            <pc:sldMk cId="1442785280" sldId="504"/>
            <ac:picMk id="10" creationId="{FD7AB6C3-C290-4174-88C5-73A1A7B046F8}"/>
          </ac:picMkLst>
        </pc:pic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13" creationId="{57711213-3E08-41C6-A163-37C282CE2F6C}"/>
          </ac:cxnSpMkLst>
        </pc:cxn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17" creationId="{AF4C7780-C254-4B93-BA1C-8394640572C4}"/>
          </ac:cxnSpMkLst>
        </pc:cxn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20" creationId="{78509382-C4C4-4E13-8C88-8D3E2EC30E92}"/>
          </ac:cxnSpMkLst>
        </pc:cxn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26" creationId="{F8378625-89A9-4CD9-903F-3F5559EAF61C}"/>
          </ac:cxnSpMkLst>
        </pc:cxnChg>
        <pc:cxnChg chg="add del mod">
          <ac:chgData name="Eduardo Gonzalez Mora" userId="c488164f-0807-44e2-a807-c8293a5ca7e0" providerId="ADAL" clId="{F43AD054-8151-4FC4-B742-CF513E6820B1}" dt="2022-05-06T13:44:45.246" v="2579" actId="478"/>
          <ac:cxnSpMkLst>
            <pc:docMk/>
            <pc:sldMk cId="1442785280" sldId="504"/>
            <ac:cxnSpMk id="29" creationId="{A2370AEA-4F50-402E-A7E7-19F819901152}"/>
          </ac:cxnSpMkLst>
        </pc:cxnChg>
        <pc:cxnChg chg="add del mod">
          <ac:chgData name="Eduardo Gonzalez Mora" userId="c488164f-0807-44e2-a807-c8293a5ca7e0" providerId="ADAL" clId="{F43AD054-8151-4FC4-B742-CF513E6820B1}" dt="2022-05-06T13:45:37.230" v="2604" actId="478"/>
          <ac:cxnSpMkLst>
            <pc:docMk/>
            <pc:sldMk cId="1442785280" sldId="504"/>
            <ac:cxnSpMk id="31" creationId="{5768E4DD-38A2-48A7-BE75-D3972791D3CA}"/>
          </ac:cxnSpMkLst>
        </pc:cxn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33" creationId="{299DFE1F-0506-48FE-B45C-82B1D5464FE0}"/>
          </ac:cxnSpMkLst>
        </pc:cxn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35" creationId="{F91729BB-EF8B-4BDE-BFC4-837F9B7A3776}"/>
          </ac:cxnSpMkLst>
        </pc:cxn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37" creationId="{8E717953-2FF9-4654-82DA-319304D5A6E8}"/>
          </ac:cxnSpMkLst>
        </pc:cxnChg>
        <pc:cxnChg chg="add mod">
          <ac:chgData name="Eduardo Gonzalez Mora" userId="c488164f-0807-44e2-a807-c8293a5ca7e0" providerId="ADAL" clId="{F43AD054-8151-4FC4-B742-CF513E6820B1}" dt="2022-05-06T13:47:45.084" v="2626" actId="208"/>
          <ac:cxnSpMkLst>
            <pc:docMk/>
            <pc:sldMk cId="1442785280" sldId="504"/>
            <ac:cxnSpMk id="40" creationId="{A00E0DD7-4D59-410B-A04A-7D69539BF3C8}"/>
          </ac:cxnSpMkLst>
        </pc:cxnChg>
      </pc:sldChg>
      <pc:sldChg chg="addSp delSp modSp add mod ord">
        <pc:chgData name="Eduardo Gonzalez Mora" userId="c488164f-0807-44e2-a807-c8293a5ca7e0" providerId="ADAL" clId="{F43AD054-8151-4FC4-B742-CF513E6820B1}" dt="2022-05-06T13:54:55.244" v="2771" actId="165"/>
        <pc:sldMkLst>
          <pc:docMk/>
          <pc:sldMk cId="1083392534" sldId="505"/>
        </pc:sldMkLst>
        <pc:spChg chg="mod">
          <ac:chgData name="Eduardo Gonzalez Mora" userId="c488164f-0807-44e2-a807-c8293a5ca7e0" providerId="ADAL" clId="{F43AD054-8151-4FC4-B742-CF513E6820B1}" dt="2022-05-06T13:51:10.948" v="2716" actId="20577"/>
          <ac:spMkLst>
            <pc:docMk/>
            <pc:sldMk cId="1083392534" sldId="505"/>
            <ac:spMk id="14" creationId="{D1817AAE-CA79-4B66-8D92-3DD1EB460BB2}"/>
          </ac:spMkLst>
        </pc:spChg>
        <pc:spChg chg="mod">
          <ac:chgData name="Eduardo Gonzalez Mora" userId="c488164f-0807-44e2-a807-c8293a5ca7e0" providerId="ADAL" clId="{F43AD054-8151-4FC4-B742-CF513E6820B1}" dt="2022-05-06T13:51:05.628" v="2699"/>
          <ac:spMkLst>
            <pc:docMk/>
            <pc:sldMk cId="1083392534" sldId="505"/>
            <ac:spMk id="44" creationId="{87A8F680-AC45-4351-8B21-B5143B5B3D72}"/>
          </ac:spMkLst>
        </pc:spChg>
        <pc:grpChg chg="del">
          <ac:chgData name="Eduardo Gonzalez Mora" userId="c488164f-0807-44e2-a807-c8293a5ca7e0" providerId="ADAL" clId="{F43AD054-8151-4FC4-B742-CF513E6820B1}" dt="2022-05-06T13:51:17.676" v="2717" actId="478"/>
          <ac:grpSpMkLst>
            <pc:docMk/>
            <pc:sldMk cId="1083392534" sldId="505"/>
            <ac:grpSpMk id="27" creationId="{6BE56CBF-45AA-4633-BD77-6CDA36792545}"/>
          </ac:grpSpMkLst>
        </pc:grpChg>
        <pc:grpChg chg="del">
          <ac:chgData name="Eduardo Gonzalez Mora" userId="c488164f-0807-44e2-a807-c8293a5ca7e0" providerId="ADAL" clId="{F43AD054-8151-4FC4-B742-CF513E6820B1}" dt="2022-05-06T13:51:18.699" v="2718" actId="478"/>
          <ac:grpSpMkLst>
            <pc:docMk/>
            <pc:sldMk cId="1083392534" sldId="505"/>
            <ac:grpSpMk id="28" creationId="{B376E5A8-724A-4BD9-9DCC-083F66F5BB8A}"/>
          </ac:grpSpMkLst>
        </pc:grpChg>
        <pc:grpChg chg="add del mod">
          <ac:chgData name="Eduardo Gonzalez Mora" userId="c488164f-0807-44e2-a807-c8293a5ca7e0" providerId="ADAL" clId="{F43AD054-8151-4FC4-B742-CF513E6820B1}" dt="2022-05-06T13:54:55.244" v="2771" actId="165"/>
          <ac:grpSpMkLst>
            <pc:docMk/>
            <pc:sldMk cId="1083392534" sldId="505"/>
            <ac:grpSpMk id="30" creationId="{7265C825-DEF9-4DAB-8E68-4BDAC17B790B}"/>
          </ac:grpSpMkLst>
        </pc:grpChg>
        <pc:picChg chg="add del mod">
          <ac:chgData name="Eduardo Gonzalez Mora" userId="c488164f-0807-44e2-a807-c8293a5ca7e0" providerId="ADAL" clId="{F43AD054-8151-4FC4-B742-CF513E6820B1}" dt="2022-05-06T13:53:31.650" v="2727" actId="478"/>
          <ac:picMkLst>
            <pc:docMk/>
            <pc:sldMk cId="1083392534" sldId="505"/>
            <ac:picMk id="4" creationId="{60E16C01-D53D-4294-A118-0353F46021BF}"/>
          </ac:picMkLst>
        </pc:picChg>
        <pc:picChg chg="add del mod">
          <ac:chgData name="Eduardo Gonzalez Mora" userId="c488164f-0807-44e2-a807-c8293a5ca7e0" providerId="ADAL" clId="{F43AD054-8151-4FC4-B742-CF513E6820B1}" dt="2022-05-06T13:53:19.587" v="2722" actId="478"/>
          <ac:picMkLst>
            <pc:docMk/>
            <pc:sldMk cId="1083392534" sldId="505"/>
            <ac:picMk id="6" creationId="{7122EFE9-F6E9-4359-BB7B-5A43AA04A52F}"/>
          </ac:picMkLst>
        </pc:picChg>
        <pc:picChg chg="add del mod">
          <ac:chgData name="Eduardo Gonzalez Mora" userId="c488164f-0807-44e2-a807-c8293a5ca7e0" providerId="ADAL" clId="{F43AD054-8151-4FC4-B742-CF513E6820B1}" dt="2022-05-06T13:53:31.290" v="2726" actId="478"/>
          <ac:picMkLst>
            <pc:docMk/>
            <pc:sldMk cId="1083392534" sldId="505"/>
            <ac:picMk id="11" creationId="{0084D02D-5E5B-4825-AA51-83C7F7C2079C}"/>
          </ac:picMkLst>
        </pc:picChg>
        <pc:picChg chg="add mod topLvl">
          <ac:chgData name="Eduardo Gonzalez Mora" userId="c488164f-0807-44e2-a807-c8293a5ca7e0" providerId="ADAL" clId="{F43AD054-8151-4FC4-B742-CF513E6820B1}" dt="2022-05-06T13:54:55.244" v="2771" actId="165"/>
          <ac:picMkLst>
            <pc:docMk/>
            <pc:sldMk cId="1083392534" sldId="505"/>
            <ac:picMk id="13" creationId="{44F06552-1893-4B04-AB5D-99913677BA0D}"/>
          </ac:picMkLst>
        </pc:picChg>
        <pc:picChg chg="add del mod">
          <ac:chgData name="Eduardo Gonzalez Mora" userId="c488164f-0807-44e2-a807-c8293a5ca7e0" providerId="ADAL" clId="{F43AD054-8151-4FC4-B742-CF513E6820B1}" dt="2022-05-06T13:53:36.050" v="2729" actId="478"/>
          <ac:picMkLst>
            <pc:docMk/>
            <pc:sldMk cId="1083392534" sldId="505"/>
            <ac:picMk id="20" creationId="{33C5775D-3652-4BDA-8A8E-CEE60EC9C8DE}"/>
          </ac:picMkLst>
        </pc:picChg>
        <pc:picChg chg="add mod topLvl">
          <ac:chgData name="Eduardo Gonzalez Mora" userId="c488164f-0807-44e2-a807-c8293a5ca7e0" providerId="ADAL" clId="{F43AD054-8151-4FC4-B742-CF513E6820B1}" dt="2022-05-06T13:54:55.244" v="2771" actId="165"/>
          <ac:picMkLst>
            <pc:docMk/>
            <pc:sldMk cId="1083392534" sldId="505"/>
            <ac:picMk id="29" creationId="{BB08C530-9DDB-4307-80BB-006CD331189D}"/>
          </ac:picMkLst>
        </pc:picChg>
      </pc:sldChg>
      <pc:sldChg chg="addSp delSp modSp add mod">
        <pc:chgData name="Eduardo Gonzalez Mora" userId="c488164f-0807-44e2-a807-c8293a5ca7e0" providerId="ADAL" clId="{F43AD054-8151-4FC4-B742-CF513E6820B1}" dt="2022-05-06T13:55:06.811" v="2773" actId="1076"/>
        <pc:sldMkLst>
          <pc:docMk/>
          <pc:sldMk cId="726432933" sldId="506"/>
        </pc:sldMkLst>
        <pc:spChg chg="mod">
          <ac:chgData name="Eduardo Gonzalez Mora" userId="c488164f-0807-44e2-a807-c8293a5ca7e0" providerId="ADAL" clId="{F43AD054-8151-4FC4-B742-CF513E6820B1}" dt="2022-05-06T13:54:04.891" v="2744" actId="20577"/>
          <ac:spMkLst>
            <pc:docMk/>
            <pc:sldMk cId="726432933" sldId="506"/>
            <ac:spMk id="14" creationId="{D1817AAE-CA79-4B66-8D92-3DD1EB460BB2}"/>
          </ac:spMkLst>
        </pc:spChg>
        <pc:picChg chg="add del mod">
          <ac:chgData name="Eduardo Gonzalez Mora" userId="c488164f-0807-44e2-a807-c8293a5ca7e0" providerId="ADAL" clId="{F43AD054-8151-4FC4-B742-CF513E6820B1}" dt="2022-05-06T13:54:18.201" v="2748" actId="478"/>
          <ac:picMkLst>
            <pc:docMk/>
            <pc:sldMk cId="726432933" sldId="506"/>
            <ac:picMk id="3" creationId="{CA0C317C-5ED1-4409-B149-2C20D710980B}"/>
          </ac:picMkLst>
        </pc:picChg>
        <pc:picChg chg="add mod">
          <ac:chgData name="Eduardo Gonzalez Mora" userId="c488164f-0807-44e2-a807-c8293a5ca7e0" providerId="ADAL" clId="{F43AD054-8151-4FC4-B742-CF513E6820B1}" dt="2022-05-06T13:55:06.811" v="2773" actId="1076"/>
          <ac:picMkLst>
            <pc:docMk/>
            <pc:sldMk cId="726432933" sldId="506"/>
            <ac:picMk id="5" creationId="{C7D1FEAA-6AF6-43A6-84B4-E1AA1A84E611}"/>
          </ac:picMkLst>
        </pc:picChg>
        <pc:picChg chg="del">
          <ac:chgData name="Eduardo Gonzalez Mora" userId="c488164f-0807-44e2-a807-c8293a5ca7e0" providerId="ADAL" clId="{F43AD054-8151-4FC4-B742-CF513E6820B1}" dt="2022-05-06T13:54:14.865" v="2745" actId="478"/>
          <ac:picMkLst>
            <pc:docMk/>
            <pc:sldMk cId="726432933" sldId="506"/>
            <ac:picMk id="13" creationId="{44F06552-1893-4B04-AB5D-99913677BA0D}"/>
          </ac:picMkLst>
        </pc:picChg>
        <pc:picChg chg="del">
          <ac:chgData name="Eduardo Gonzalez Mora" userId="c488164f-0807-44e2-a807-c8293a5ca7e0" providerId="ADAL" clId="{F43AD054-8151-4FC4-B742-CF513E6820B1}" dt="2022-05-06T13:54:15.361" v="2746" actId="478"/>
          <ac:picMkLst>
            <pc:docMk/>
            <pc:sldMk cId="726432933" sldId="506"/>
            <ac:picMk id="29" creationId="{BB08C530-9DDB-4307-80BB-006CD331189D}"/>
          </ac:picMkLst>
        </pc:picChg>
      </pc:sldChg>
      <pc:sldChg chg="addSp delSp modSp add mod">
        <pc:chgData name="Eduardo Gonzalez Mora" userId="c488164f-0807-44e2-a807-c8293a5ca7e0" providerId="ADAL" clId="{F43AD054-8151-4FC4-B742-CF513E6820B1}" dt="2022-05-06T13:56:32.224" v="2795" actId="165"/>
        <pc:sldMkLst>
          <pc:docMk/>
          <pc:sldMk cId="176536610" sldId="507"/>
        </pc:sldMkLst>
        <pc:spChg chg="mod">
          <ac:chgData name="Eduardo Gonzalez Mora" userId="c488164f-0807-44e2-a807-c8293a5ca7e0" providerId="ADAL" clId="{F43AD054-8151-4FC4-B742-CF513E6820B1}" dt="2022-05-06T13:55:15.458" v="2781" actId="20577"/>
          <ac:spMkLst>
            <pc:docMk/>
            <pc:sldMk cId="176536610" sldId="507"/>
            <ac:spMk id="14" creationId="{D1817AAE-CA79-4B66-8D92-3DD1EB460BB2}"/>
          </ac:spMkLst>
        </pc:spChg>
        <pc:grpChg chg="add del mod">
          <ac:chgData name="Eduardo Gonzalez Mora" userId="c488164f-0807-44e2-a807-c8293a5ca7e0" providerId="ADAL" clId="{F43AD054-8151-4FC4-B742-CF513E6820B1}" dt="2022-05-06T13:56:32.224" v="2795" actId="165"/>
          <ac:grpSpMkLst>
            <pc:docMk/>
            <pc:sldMk cId="176536610" sldId="507"/>
            <ac:grpSpMk id="11" creationId="{24F67C0B-5A2A-49D2-8A23-F9514AF75CD4}"/>
          </ac:grpSpMkLst>
        </pc:grpChg>
        <pc:picChg chg="add mod topLvl">
          <ac:chgData name="Eduardo Gonzalez Mora" userId="c488164f-0807-44e2-a807-c8293a5ca7e0" providerId="ADAL" clId="{F43AD054-8151-4FC4-B742-CF513E6820B1}" dt="2022-05-06T13:56:32.224" v="2795" actId="165"/>
          <ac:picMkLst>
            <pc:docMk/>
            <pc:sldMk cId="176536610" sldId="507"/>
            <ac:picMk id="3" creationId="{DEA970E5-435B-4589-82F6-CF177CE8AFF9}"/>
          </ac:picMkLst>
        </pc:picChg>
        <pc:picChg chg="del">
          <ac:chgData name="Eduardo Gonzalez Mora" userId="c488164f-0807-44e2-a807-c8293a5ca7e0" providerId="ADAL" clId="{F43AD054-8151-4FC4-B742-CF513E6820B1}" dt="2022-05-06T13:55:17.505" v="2782" actId="478"/>
          <ac:picMkLst>
            <pc:docMk/>
            <pc:sldMk cId="176536610" sldId="507"/>
            <ac:picMk id="5" creationId="{C7D1FEAA-6AF6-43A6-84B4-E1AA1A84E611}"/>
          </ac:picMkLst>
        </pc:picChg>
        <pc:picChg chg="add mod topLvl">
          <ac:chgData name="Eduardo Gonzalez Mora" userId="c488164f-0807-44e2-a807-c8293a5ca7e0" providerId="ADAL" clId="{F43AD054-8151-4FC4-B742-CF513E6820B1}" dt="2022-05-06T13:56:32.224" v="2795" actId="165"/>
          <ac:picMkLst>
            <pc:docMk/>
            <pc:sldMk cId="176536610" sldId="507"/>
            <ac:picMk id="6" creationId="{28B75A33-FEBE-44D6-A58D-397AA5B97871}"/>
          </ac:picMkLst>
        </pc:picChg>
        <pc:picChg chg="add mod topLvl">
          <ac:chgData name="Eduardo Gonzalez Mora" userId="c488164f-0807-44e2-a807-c8293a5ca7e0" providerId="ADAL" clId="{F43AD054-8151-4FC4-B742-CF513E6820B1}" dt="2022-05-06T13:56:32.224" v="2795" actId="165"/>
          <ac:picMkLst>
            <pc:docMk/>
            <pc:sldMk cId="176536610" sldId="507"/>
            <ac:picMk id="10" creationId="{A29EF89C-13EE-40F0-B098-5415235B1E43}"/>
          </ac:picMkLst>
        </pc:picChg>
      </pc:sldChg>
      <pc:sldChg chg="addSp delSp modSp add mod ord">
        <pc:chgData name="Eduardo Gonzalez Mora" userId="c488164f-0807-44e2-a807-c8293a5ca7e0" providerId="ADAL" clId="{F43AD054-8151-4FC4-B742-CF513E6820B1}" dt="2022-05-06T14:06:36.794" v="3243" actId="1076"/>
        <pc:sldMkLst>
          <pc:docMk/>
          <pc:sldMk cId="1163716518" sldId="508"/>
        </pc:sldMkLst>
        <pc:spChg chg="add mod">
          <ac:chgData name="Eduardo Gonzalez Mora" userId="c488164f-0807-44e2-a807-c8293a5ca7e0" providerId="ADAL" clId="{F43AD054-8151-4FC4-B742-CF513E6820B1}" dt="2022-05-06T14:06:36.794" v="3243" actId="1076"/>
          <ac:spMkLst>
            <pc:docMk/>
            <pc:sldMk cId="1163716518" sldId="508"/>
            <ac:spMk id="3" creationId="{012CF2DF-1EC9-45DC-8F7C-034B1EEBFCBF}"/>
          </ac:spMkLst>
        </pc:spChg>
        <pc:spChg chg="mod">
          <ac:chgData name="Eduardo Gonzalez Mora" userId="c488164f-0807-44e2-a807-c8293a5ca7e0" providerId="ADAL" clId="{F43AD054-8151-4FC4-B742-CF513E6820B1}" dt="2022-05-06T14:05:10.325" v="3231" actId="20577"/>
          <ac:spMkLst>
            <pc:docMk/>
            <pc:sldMk cId="1163716518" sldId="508"/>
            <ac:spMk id="14" creationId="{D1817AAE-CA79-4B66-8D92-3DD1EB460BB2}"/>
          </ac:spMkLst>
        </pc:spChg>
        <pc:spChg chg="mod">
          <ac:chgData name="Eduardo Gonzalez Mora" userId="c488164f-0807-44e2-a807-c8293a5ca7e0" providerId="ADAL" clId="{F43AD054-8151-4FC4-B742-CF513E6820B1}" dt="2022-05-06T14:04:56.918" v="3215" actId="6549"/>
          <ac:spMkLst>
            <pc:docMk/>
            <pc:sldMk cId="1163716518" sldId="508"/>
            <ac:spMk id="44" creationId="{87A8F680-AC45-4351-8B21-B5143B5B3D72}"/>
          </ac:spMkLst>
        </pc:spChg>
        <pc:graphicFrameChg chg="del">
          <ac:chgData name="Eduardo Gonzalez Mora" userId="c488164f-0807-44e2-a807-c8293a5ca7e0" providerId="ADAL" clId="{F43AD054-8151-4FC4-B742-CF513E6820B1}" dt="2022-05-06T14:05:15.245" v="3232" actId="478"/>
          <ac:graphicFrameMkLst>
            <pc:docMk/>
            <pc:sldMk cId="1163716518" sldId="508"/>
            <ac:graphicFrameMk id="2" creationId="{00000000-0000-0000-0000-000000000000}"/>
          </ac:graphicFrameMkLst>
        </pc:graphicFrameChg>
      </pc:sldChg>
      <pc:sldChg chg="addSp delSp modSp add mod">
        <pc:chgData name="Eduardo Gonzalez Mora" userId="c488164f-0807-44e2-a807-c8293a5ca7e0" providerId="ADAL" clId="{F43AD054-8151-4FC4-B742-CF513E6820B1}" dt="2022-05-06T14:29:29.403" v="3414" actId="6549"/>
        <pc:sldMkLst>
          <pc:docMk/>
          <pc:sldMk cId="3753974071" sldId="509"/>
        </pc:sldMkLst>
        <pc:spChg chg="add mod topLvl">
          <ac:chgData name="Eduardo Gonzalez Mora" userId="c488164f-0807-44e2-a807-c8293a5ca7e0" providerId="ADAL" clId="{F43AD054-8151-4FC4-B742-CF513E6820B1}" dt="2022-05-06T14:28:59.455" v="3410" actId="465"/>
          <ac:spMkLst>
            <pc:docMk/>
            <pc:sldMk cId="3753974071" sldId="509"/>
            <ac:spMk id="3" creationId="{02440EDD-8411-4740-8635-CA5D42EC270F}"/>
          </ac:spMkLst>
        </pc:spChg>
        <pc:spChg chg="mod">
          <ac:chgData name="Eduardo Gonzalez Mora" userId="c488164f-0807-44e2-a807-c8293a5ca7e0" providerId="ADAL" clId="{F43AD054-8151-4FC4-B742-CF513E6820B1}" dt="2022-05-06T14:28:05.293" v="3406" actId="208"/>
          <ac:spMkLst>
            <pc:docMk/>
            <pc:sldMk cId="3753974071" sldId="509"/>
            <ac:spMk id="4" creationId="{0AD12975-DD13-40A8-B5CC-435284044DAA}"/>
          </ac:spMkLst>
        </pc:spChg>
        <pc:spChg chg="mod">
          <ac:chgData name="Eduardo Gonzalez Mora" userId="c488164f-0807-44e2-a807-c8293a5ca7e0" providerId="ADAL" clId="{F43AD054-8151-4FC4-B742-CF513E6820B1}" dt="2022-05-06T14:28:59.455" v="3410" actId="465"/>
          <ac:spMkLst>
            <pc:docMk/>
            <pc:sldMk cId="3753974071" sldId="509"/>
            <ac:spMk id="5" creationId="{F7ABCA1D-EE63-466F-B3A0-536B22771ADB}"/>
          </ac:spMkLst>
        </pc:spChg>
        <pc:spChg chg="mod">
          <ac:chgData name="Eduardo Gonzalez Mora" userId="c488164f-0807-44e2-a807-c8293a5ca7e0" providerId="ADAL" clId="{F43AD054-8151-4FC4-B742-CF513E6820B1}" dt="2022-05-06T14:28:59.455" v="3410" actId="465"/>
          <ac:spMkLst>
            <pc:docMk/>
            <pc:sldMk cId="3753974071" sldId="509"/>
            <ac:spMk id="6" creationId="{EEB73B47-8054-48D3-B216-557CA69FD4D5}"/>
          </ac:spMkLst>
        </pc:spChg>
        <pc:spChg chg="mod topLvl">
          <ac:chgData name="Eduardo Gonzalez Mora" userId="c488164f-0807-44e2-a807-c8293a5ca7e0" providerId="ADAL" clId="{F43AD054-8151-4FC4-B742-CF513E6820B1}" dt="2022-05-06T14:29:25.983" v="3412" actId="6549"/>
          <ac:spMkLst>
            <pc:docMk/>
            <pc:sldMk cId="3753974071" sldId="509"/>
            <ac:spMk id="7" creationId="{E9A7F9EF-C1DD-447E-BF5C-46FB394BA04C}"/>
          </ac:spMkLst>
        </pc:spChg>
        <pc:spChg chg="mod topLvl">
          <ac:chgData name="Eduardo Gonzalez Mora" userId="c488164f-0807-44e2-a807-c8293a5ca7e0" providerId="ADAL" clId="{F43AD054-8151-4FC4-B742-CF513E6820B1}" dt="2022-05-06T14:29:27.748" v="3413" actId="6549"/>
          <ac:spMkLst>
            <pc:docMk/>
            <pc:sldMk cId="3753974071" sldId="509"/>
            <ac:spMk id="23" creationId="{0BC3FAD8-8840-4F41-8A42-5BA5B2FBA9D9}"/>
          </ac:spMkLst>
        </pc:spChg>
        <pc:spChg chg="mod topLvl">
          <ac:chgData name="Eduardo Gonzalez Mora" userId="c488164f-0807-44e2-a807-c8293a5ca7e0" providerId="ADAL" clId="{F43AD054-8151-4FC4-B742-CF513E6820B1}" dt="2022-05-06T14:29:29.403" v="3414" actId="6549"/>
          <ac:spMkLst>
            <pc:docMk/>
            <pc:sldMk cId="3753974071" sldId="509"/>
            <ac:spMk id="24" creationId="{572E243F-38C7-4970-84CE-1E6DD5D574EE}"/>
          </ac:spMkLst>
        </pc:spChg>
        <pc:spChg chg="mod">
          <ac:chgData name="Eduardo Gonzalez Mora" userId="c488164f-0807-44e2-a807-c8293a5ca7e0" providerId="ADAL" clId="{F43AD054-8151-4FC4-B742-CF513E6820B1}" dt="2022-05-06T14:28:05.293" v="3406" actId="208"/>
          <ac:spMkLst>
            <pc:docMk/>
            <pc:sldMk cId="3753974071" sldId="509"/>
            <ac:spMk id="25" creationId="{46033F06-C4D4-4234-9A48-946EF1F9EE18}"/>
          </ac:spMkLst>
        </pc:spChg>
        <pc:spChg chg="del">
          <ac:chgData name="Eduardo Gonzalez Mora" userId="c488164f-0807-44e2-a807-c8293a5ca7e0" providerId="ADAL" clId="{F43AD054-8151-4FC4-B742-CF513E6820B1}" dt="2022-05-06T14:19:13.999" v="3252" actId="478"/>
          <ac:spMkLst>
            <pc:docMk/>
            <pc:sldMk cId="3753974071" sldId="509"/>
            <ac:spMk id="38" creationId="{A296C62F-48B3-465A-B3F4-08EEBF21EF71}"/>
          </ac:spMkLst>
        </pc:spChg>
        <pc:spChg chg="add mod topLvl">
          <ac:chgData name="Eduardo Gonzalez Mora" userId="c488164f-0807-44e2-a807-c8293a5ca7e0" providerId="ADAL" clId="{F43AD054-8151-4FC4-B742-CF513E6820B1}" dt="2022-05-06T14:28:59.455" v="3410" actId="465"/>
          <ac:spMkLst>
            <pc:docMk/>
            <pc:sldMk cId="3753974071" sldId="509"/>
            <ac:spMk id="41" creationId="{17296E95-5671-4397-A2F1-7FF98ADB654C}"/>
          </ac:spMkLst>
        </pc:spChg>
        <pc:spChg chg="del mod">
          <ac:chgData name="Eduardo Gonzalez Mora" userId="c488164f-0807-44e2-a807-c8293a5ca7e0" providerId="ADAL" clId="{F43AD054-8151-4FC4-B742-CF513E6820B1}" dt="2022-05-06T14:26:07.011" v="3388" actId="478"/>
          <ac:spMkLst>
            <pc:docMk/>
            <pc:sldMk cId="3753974071" sldId="509"/>
            <ac:spMk id="42" creationId="{D6DDC232-5DAC-441A-9EC0-97D891611306}"/>
          </ac:spMkLst>
        </pc:spChg>
        <pc:spChg chg="del mod">
          <ac:chgData name="Eduardo Gonzalez Mora" userId="c488164f-0807-44e2-a807-c8293a5ca7e0" providerId="ADAL" clId="{F43AD054-8151-4FC4-B742-CF513E6820B1}" dt="2022-05-06T14:26:07.011" v="3388" actId="478"/>
          <ac:spMkLst>
            <pc:docMk/>
            <pc:sldMk cId="3753974071" sldId="509"/>
            <ac:spMk id="43" creationId="{390CAE15-08AB-4F58-B2B0-819ACFBA5BA7}"/>
          </ac:spMkLst>
        </pc:spChg>
        <pc:spChg chg="del mod">
          <ac:chgData name="Eduardo Gonzalez Mora" userId="c488164f-0807-44e2-a807-c8293a5ca7e0" providerId="ADAL" clId="{F43AD054-8151-4FC4-B742-CF513E6820B1}" dt="2022-05-06T14:19:11.872" v="3251" actId="478"/>
          <ac:spMkLst>
            <pc:docMk/>
            <pc:sldMk cId="3753974071" sldId="509"/>
            <ac:spMk id="50" creationId="{EAA84DC1-FD80-41EF-9367-3D87B6A8F367}"/>
          </ac:spMkLst>
        </pc:spChg>
        <pc:spChg chg="del">
          <ac:chgData name="Eduardo Gonzalez Mora" userId="c488164f-0807-44e2-a807-c8293a5ca7e0" providerId="ADAL" clId="{F43AD054-8151-4FC4-B742-CF513E6820B1}" dt="2022-05-06T14:19:09.559" v="3249" actId="478"/>
          <ac:spMkLst>
            <pc:docMk/>
            <pc:sldMk cId="3753974071" sldId="509"/>
            <ac:spMk id="51" creationId="{7B95B774-86B8-4EEC-A8FF-7D9F58FCF15A}"/>
          </ac:spMkLst>
        </pc:spChg>
        <pc:spChg chg="del">
          <ac:chgData name="Eduardo Gonzalez Mora" userId="c488164f-0807-44e2-a807-c8293a5ca7e0" providerId="ADAL" clId="{F43AD054-8151-4FC4-B742-CF513E6820B1}" dt="2022-05-06T14:19:15.151" v="3253" actId="478"/>
          <ac:spMkLst>
            <pc:docMk/>
            <pc:sldMk cId="3753974071" sldId="509"/>
            <ac:spMk id="52" creationId="{3200CB0B-CAB0-4CD8-8C36-12A6FE2EF71A}"/>
          </ac:spMkLst>
        </pc:spChg>
        <pc:spChg chg="del">
          <ac:chgData name="Eduardo Gonzalez Mora" userId="c488164f-0807-44e2-a807-c8293a5ca7e0" providerId="ADAL" clId="{F43AD054-8151-4FC4-B742-CF513E6820B1}" dt="2022-05-06T14:19:16.272" v="3254" actId="478"/>
          <ac:spMkLst>
            <pc:docMk/>
            <pc:sldMk cId="3753974071" sldId="509"/>
            <ac:spMk id="53" creationId="{6DE1938D-DA02-46C5-A044-AE0FF4293DB4}"/>
          </ac:spMkLst>
        </pc:spChg>
        <pc:spChg chg="add mod topLvl">
          <ac:chgData name="Eduardo Gonzalez Mora" userId="c488164f-0807-44e2-a807-c8293a5ca7e0" providerId="ADAL" clId="{F43AD054-8151-4FC4-B742-CF513E6820B1}" dt="2022-05-06T14:28:59.455" v="3410" actId="465"/>
          <ac:spMkLst>
            <pc:docMk/>
            <pc:sldMk cId="3753974071" sldId="509"/>
            <ac:spMk id="54" creationId="{8115ADC9-585D-4265-A622-78795E14D3F8}"/>
          </ac:spMkLst>
        </pc:spChg>
        <pc:spChg chg="del mod">
          <ac:chgData name="Eduardo Gonzalez Mora" userId="c488164f-0807-44e2-a807-c8293a5ca7e0" providerId="ADAL" clId="{F43AD054-8151-4FC4-B742-CF513E6820B1}" dt="2022-05-06T14:26:07.011" v="3388" actId="478"/>
          <ac:spMkLst>
            <pc:docMk/>
            <pc:sldMk cId="3753974071" sldId="509"/>
            <ac:spMk id="57" creationId="{D74C5571-6FBF-4E2D-94A0-95CF0B0F1353}"/>
          </ac:spMkLst>
        </pc:spChg>
        <pc:spChg chg="del mod">
          <ac:chgData name="Eduardo Gonzalez Mora" userId="c488164f-0807-44e2-a807-c8293a5ca7e0" providerId="ADAL" clId="{F43AD054-8151-4FC4-B742-CF513E6820B1}" dt="2022-05-06T14:26:07.011" v="3388" actId="478"/>
          <ac:spMkLst>
            <pc:docMk/>
            <pc:sldMk cId="3753974071" sldId="509"/>
            <ac:spMk id="58" creationId="{C30FDBD9-DAAF-46C8-B789-55A25911F31A}"/>
          </ac:spMkLst>
        </pc:spChg>
        <pc:spChg chg="del mod">
          <ac:chgData name="Eduardo Gonzalez Mora" userId="c488164f-0807-44e2-a807-c8293a5ca7e0" providerId="ADAL" clId="{F43AD054-8151-4FC4-B742-CF513E6820B1}" dt="2022-05-06T14:26:07.011" v="3388" actId="478"/>
          <ac:spMkLst>
            <pc:docMk/>
            <pc:sldMk cId="3753974071" sldId="509"/>
            <ac:spMk id="59" creationId="{21250EAA-3151-4364-940B-D2B7501FB65F}"/>
          </ac:spMkLst>
        </pc:spChg>
        <pc:spChg chg="del mod">
          <ac:chgData name="Eduardo Gonzalez Mora" userId="c488164f-0807-44e2-a807-c8293a5ca7e0" providerId="ADAL" clId="{F43AD054-8151-4FC4-B742-CF513E6820B1}" dt="2022-05-06T14:26:07.011" v="3388" actId="478"/>
          <ac:spMkLst>
            <pc:docMk/>
            <pc:sldMk cId="3753974071" sldId="509"/>
            <ac:spMk id="60" creationId="{D9162C68-10DE-494D-8B5D-37899371511A}"/>
          </ac:spMkLst>
        </pc:spChg>
        <pc:grpChg chg="add del mod">
          <ac:chgData name="Eduardo Gonzalez Mora" userId="c488164f-0807-44e2-a807-c8293a5ca7e0" providerId="ADAL" clId="{F43AD054-8151-4FC4-B742-CF513E6820B1}" dt="2022-05-06T14:25:55.296" v="3385" actId="165"/>
          <ac:grpSpMkLst>
            <pc:docMk/>
            <pc:sldMk cId="3753974071" sldId="509"/>
            <ac:grpSpMk id="10" creationId="{B9ABC6C3-F20F-4C5B-88AA-B70F0B41C49F}"/>
          </ac:grpSpMkLst>
        </pc:grpChg>
        <pc:cxnChg chg="add del mod">
          <ac:chgData name="Eduardo Gonzalez Mora" userId="c488164f-0807-44e2-a807-c8293a5ca7e0" providerId="ADAL" clId="{F43AD054-8151-4FC4-B742-CF513E6820B1}" dt="2022-05-06T14:26:03.827" v="3387" actId="478"/>
          <ac:cxnSpMkLst>
            <pc:docMk/>
            <pc:sldMk cId="3753974071" sldId="509"/>
            <ac:cxnSpMk id="12" creationId="{FD564989-5ED5-497E-900E-82F10E0A5968}"/>
          </ac:cxnSpMkLst>
        </pc:cxnChg>
        <pc:cxnChg chg="del mod">
          <ac:chgData name="Eduardo Gonzalez Mora" userId="c488164f-0807-44e2-a807-c8293a5ca7e0" providerId="ADAL" clId="{F43AD054-8151-4FC4-B742-CF513E6820B1}" dt="2022-05-06T14:24:38.004" v="3376" actId="478"/>
          <ac:cxnSpMkLst>
            <pc:docMk/>
            <pc:sldMk cId="3753974071" sldId="509"/>
            <ac:cxnSpMk id="13" creationId="{57711213-3E08-41C6-A163-37C282CE2F6C}"/>
          </ac:cxnSpMkLst>
        </pc:cxnChg>
        <pc:cxnChg chg="del mod">
          <ac:chgData name="Eduardo Gonzalez Mora" userId="c488164f-0807-44e2-a807-c8293a5ca7e0" providerId="ADAL" clId="{F43AD054-8151-4FC4-B742-CF513E6820B1}" dt="2022-05-06T14:19:29.558" v="3260" actId="478"/>
          <ac:cxnSpMkLst>
            <pc:docMk/>
            <pc:sldMk cId="3753974071" sldId="509"/>
            <ac:cxnSpMk id="17" creationId="{AF4C7780-C254-4B93-BA1C-8394640572C4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19" creationId="{B6AC7332-1932-418F-A59F-4AAE7B909ECD}"/>
          </ac:cxnSpMkLst>
        </pc:cxnChg>
        <pc:cxnChg chg="del mod">
          <ac:chgData name="Eduardo Gonzalez Mora" userId="c488164f-0807-44e2-a807-c8293a5ca7e0" providerId="ADAL" clId="{F43AD054-8151-4FC4-B742-CF513E6820B1}" dt="2022-05-06T14:19:26.094" v="3259" actId="478"/>
          <ac:cxnSpMkLst>
            <pc:docMk/>
            <pc:sldMk cId="3753974071" sldId="509"/>
            <ac:cxnSpMk id="20" creationId="{78509382-C4C4-4E13-8C88-8D3E2EC30E92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22" creationId="{BDA86664-AE2F-4245-A940-2B9E24BB74D5}"/>
          </ac:cxnSpMkLst>
        </pc:cxnChg>
        <pc:cxnChg chg="del mod">
          <ac:chgData name="Eduardo Gonzalez Mora" userId="c488164f-0807-44e2-a807-c8293a5ca7e0" providerId="ADAL" clId="{F43AD054-8151-4FC4-B742-CF513E6820B1}" dt="2022-05-06T14:19:24.887" v="3258" actId="478"/>
          <ac:cxnSpMkLst>
            <pc:docMk/>
            <pc:sldMk cId="3753974071" sldId="509"/>
            <ac:cxnSpMk id="26" creationId="{F8378625-89A9-4CD9-903F-3F5559EAF61C}"/>
          </ac:cxnSpMkLst>
        </pc:cxnChg>
        <pc:cxnChg chg="add del">
          <ac:chgData name="Eduardo Gonzalez Mora" userId="c488164f-0807-44e2-a807-c8293a5ca7e0" providerId="ADAL" clId="{F43AD054-8151-4FC4-B742-CF513E6820B1}" dt="2022-05-06T14:26:35.938" v="3392" actId="478"/>
          <ac:cxnSpMkLst>
            <pc:docMk/>
            <pc:sldMk cId="3753974071" sldId="509"/>
            <ac:cxnSpMk id="28" creationId="{A9CD7BB0-8651-4A79-84C5-CDC15FB342DA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30" creationId="{D98413C6-6DA4-4AD7-8EAF-46545ED576F5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32" creationId="{2AE1FD5F-4103-4F7F-B1F1-7A6FA47F0428}"/>
          </ac:cxnSpMkLst>
        </pc:cxnChg>
        <pc:cxnChg chg="del mod">
          <ac:chgData name="Eduardo Gonzalez Mora" userId="c488164f-0807-44e2-a807-c8293a5ca7e0" providerId="ADAL" clId="{F43AD054-8151-4FC4-B742-CF513E6820B1}" dt="2022-05-06T14:19:08.414" v="3248" actId="478"/>
          <ac:cxnSpMkLst>
            <pc:docMk/>
            <pc:sldMk cId="3753974071" sldId="509"/>
            <ac:cxnSpMk id="33" creationId="{299DFE1F-0506-48FE-B45C-82B1D5464FE0}"/>
          </ac:cxnSpMkLst>
        </pc:cxnChg>
        <pc:cxnChg chg="del mod">
          <ac:chgData name="Eduardo Gonzalez Mora" userId="c488164f-0807-44e2-a807-c8293a5ca7e0" providerId="ADAL" clId="{F43AD054-8151-4FC4-B742-CF513E6820B1}" dt="2022-05-06T14:19:08.414" v="3248" actId="478"/>
          <ac:cxnSpMkLst>
            <pc:docMk/>
            <pc:sldMk cId="3753974071" sldId="509"/>
            <ac:cxnSpMk id="35" creationId="{F91729BB-EF8B-4BDE-BFC4-837F9B7A3776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36" creationId="{0867ED00-D654-42A8-9ADD-9145554EE3A2}"/>
          </ac:cxnSpMkLst>
        </pc:cxnChg>
        <pc:cxnChg chg="del mod">
          <ac:chgData name="Eduardo Gonzalez Mora" userId="c488164f-0807-44e2-a807-c8293a5ca7e0" providerId="ADAL" clId="{F43AD054-8151-4FC4-B742-CF513E6820B1}" dt="2022-05-06T14:19:23.998" v="3257" actId="478"/>
          <ac:cxnSpMkLst>
            <pc:docMk/>
            <pc:sldMk cId="3753974071" sldId="509"/>
            <ac:cxnSpMk id="37" creationId="{8E717953-2FF9-4654-82DA-319304D5A6E8}"/>
          </ac:cxnSpMkLst>
        </pc:cxnChg>
        <pc:cxnChg chg="del mod">
          <ac:chgData name="Eduardo Gonzalez Mora" userId="c488164f-0807-44e2-a807-c8293a5ca7e0" providerId="ADAL" clId="{F43AD054-8151-4FC4-B742-CF513E6820B1}" dt="2022-05-06T14:25:25.716" v="3382" actId="478"/>
          <ac:cxnSpMkLst>
            <pc:docMk/>
            <pc:sldMk cId="3753974071" sldId="509"/>
            <ac:cxnSpMk id="40" creationId="{A00E0DD7-4D59-410B-A04A-7D69539BF3C8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55" creationId="{7FAC8C19-8765-497E-B88F-C4AB72B86AD6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61" creationId="{E669D64C-CF05-4E24-9CE0-71BD483C31E9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63" creationId="{8A2F7F84-A866-4231-B601-4DF94C0032AE}"/>
          </ac:cxnSpMkLst>
        </pc:cxnChg>
        <pc:cxnChg chg="add del mod">
          <ac:chgData name="Eduardo Gonzalez Mora" userId="c488164f-0807-44e2-a807-c8293a5ca7e0" providerId="ADAL" clId="{F43AD054-8151-4FC4-B742-CF513E6820B1}" dt="2022-05-06T14:27:22.117" v="3400" actId="478"/>
          <ac:cxnSpMkLst>
            <pc:docMk/>
            <pc:sldMk cId="3753974071" sldId="509"/>
            <ac:cxnSpMk id="65" creationId="{674992A2-9049-4156-B2BB-F0779B63A9E1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67" creationId="{A74EB654-95DF-4235-8CEE-BB12931D1871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69" creationId="{B9879B95-CC7B-46C5-9634-E1338BB9496D}"/>
          </ac:cxnSpMkLst>
        </pc:cxnChg>
        <pc:cxnChg chg="add mod">
          <ac:chgData name="Eduardo Gonzalez Mora" userId="c488164f-0807-44e2-a807-c8293a5ca7e0" providerId="ADAL" clId="{F43AD054-8151-4FC4-B742-CF513E6820B1}" dt="2022-05-06T14:28:59.455" v="3410" actId="465"/>
          <ac:cxnSpMkLst>
            <pc:docMk/>
            <pc:sldMk cId="3753974071" sldId="509"/>
            <ac:cxnSpMk id="72" creationId="{03FD5478-8267-47BA-81D7-07E0BB91788A}"/>
          </ac:cxnSpMkLst>
        </pc:cxn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F2987B-D7DD-4BDD-A235-36E4B6ECF4D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D51782C-49DE-4D29-A0A4-1A630FF3C88B}">
      <dgm:prSet phldrT="[Texto]"/>
      <dgm:spPr>
        <a:solidFill>
          <a:srgbClr val="004BB5"/>
        </a:solidFill>
        <a:ln>
          <a:solidFill>
            <a:srgbClr val="004BB5"/>
          </a:solidFill>
        </a:ln>
      </dgm:spPr>
      <dgm:t>
        <a:bodyPr/>
        <a:lstStyle/>
        <a:p>
          <a:r>
            <a:rPr lang="es-MX" dirty="0">
              <a:latin typeface="Times New Roman" panose="02020603050405020304" pitchFamily="18" charset="0"/>
              <a:cs typeface="Times New Roman" panose="02020603050405020304" pitchFamily="18" charset="0"/>
            </a:rPr>
            <a:t>Full</a:t>
          </a:r>
        </a:p>
      </dgm:t>
    </dgm:pt>
    <dgm:pt modelId="{835A3629-04F9-49EA-BE60-C4D23982CCC0}" type="parTrans" cxnId="{BB16D259-E0E6-484A-BC43-8BAA324EC765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42A970-6E60-4EAB-AD8D-05D1C651D01B}" type="sibTrans" cxnId="{BB16D259-E0E6-484A-BC43-8BAA324EC765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541766EE-303F-44CE-BDC2-BC78ABAD6E7F}">
          <dgm:prSet phldrT="[Texto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m:oMathPara>
              </a14:m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Choice>
      <mc:Fallback xmlns="">
        <dgm:pt modelId="{541766EE-303F-44CE-BDC2-BC78ABAD6E7F}">
          <dgm:prSet phldrT="[Texto]"/>
          <dgm:spPr/>
          <dgm:t>
            <a:bodyPr/>
            <a:lstStyle/>
            <a:p>
              <a:r>
                <a:rPr lang="es-ES" b="0" i="0">
                  <a:latin typeface="Cambria Math" panose="02040503050406030204" pitchFamily="18" charset="0"/>
                </a:rPr>
                <a:t>𝑡_𝑚𝑎𝑥=𝜋/2−𝜃_0</a:t>
              </a:r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Fallback>
    </mc:AlternateContent>
    <dgm:pt modelId="{485A178F-A2FC-4C88-8C5F-23DE84076E1A}" type="parTrans" cxnId="{B0A01E12-066E-4FF9-9C43-B04399D44E9B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876420-3C9B-45DC-9845-437A8E3F96BB}" type="sibTrans" cxnId="{B0A01E12-066E-4FF9-9C43-B04399D44E9B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E78B0562-3EA6-48D8-B357-E1115B325B6F}">
          <dgm:prSet phldrT="[Texto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ES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func>
                      </m:den>
                    </m:f>
                  </m:oMath>
                </m:oMathPara>
              </a14:m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Choice>
      <mc:Fallback xmlns="">
        <dgm:pt modelId="{E78B0562-3EA6-48D8-B357-E1115B325B6F}">
          <dgm:prSet phldrT="[Texto]"/>
          <dgm:spPr/>
          <dgm:t>
            <a:bodyPr/>
            <a:lstStyle/>
            <a:p>
              <a:r>
                <a:rPr lang="es-ES" b="0" i="0">
                  <a:latin typeface="Cambria Math" panose="02040503050406030204" pitchFamily="18" charset="0"/>
                </a:rPr>
                <a:t>𝐶_𝑔=1/sin⁡〖𝜃_0 〗 </a:t>
              </a:r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Fallback>
    </mc:AlternateContent>
    <dgm:pt modelId="{5FA4947F-A538-437A-8ACE-45F017D60689}" type="parTrans" cxnId="{232A620C-8503-4192-93B8-B3CD723D5FA0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A4096-6EFD-4FCD-A9A4-16C60DEFD0CD}" type="sibTrans" cxnId="{232A620C-8503-4192-93B8-B3CD723D5FA0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DC6449-7B62-4F58-AEB1-D8A4E9436C73}">
      <dgm:prSet phldrT="[Texto]"/>
      <dgm:spPr>
        <a:solidFill>
          <a:srgbClr val="004BB5"/>
        </a:solidFill>
        <a:ln>
          <a:solidFill>
            <a:srgbClr val="004BB5"/>
          </a:solidFill>
        </a:ln>
      </dgm:spPr>
      <dgm:t>
        <a:bodyPr/>
        <a:lstStyle/>
        <a:p>
          <a:r>
            <a:rPr lang="es-MX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Truncated</a:t>
          </a:r>
          <a:endParaRPr lang="es-MX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E68B2B-FDC2-4BAF-AE8B-CF7A38ED3138}" type="parTrans" cxnId="{9A0F1721-D069-4EAE-AD43-72FBB324947E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2A698F-0A04-4281-9990-0B3B5FDE9E9F}" type="sibTrans" cxnId="{9A0F1721-D069-4EAE-AD43-72FBB324947E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BA98AAB2-4799-4724-A666-16DA877E9224}">
          <dgm:prSet phldrT="[Texto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m:oMathPara>
              </a14:m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Choice>
      <mc:Fallback xmlns="">
        <dgm:pt modelId="{BA98AAB2-4799-4724-A666-16DA877E9224}">
          <dgm:prSet phldrT="[Texto]"/>
          <dgm:spPr/>
          <dgm:t>
            <a:bodyPr/>
            <a:lstStyle/>
            <a:p>
              <a:r>
                <a:rPr lang="es-ES" b="0" i="0">
                  <a:latin typeface="Cambria Math" panose="02040503050406030204" pitchFamily="18" charset="0"/>
                </a:rPr>
                <a:t>𝑡_𝑚𝑎𝑥&lt;𝜋/2−𝜃_0</a:t>
              </a:r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Fallback>
    </mc:AlternateContent>
    <dgm:pt modelId="{C6D8CCD1-C3FE-4E70-9801-B3D1B43A70DF}" type="parTrans" cxnId="{C0867E0D-2E5C-4D30-8C5B-F52FD4052203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C542E-CF7D-41D4-A98C-DFA5D67B54FF}" type="sibTrans" cxnId="{C0867E0D-2E5C-4D30-8C5B-F52FD4052203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62958CEC-3606-4E45-AC6E-CB850BF588C4}">
          <dgm:prSet phldrT="[Texto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den>
                    </m:f>
                  </m:oMath>
                </m:oMathPara>
              </a14:m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Choice>
      <mc:Fallback xmlns="">
        <dgm:pt modelId="{62958CEC-3606-4E45-AC6E-CB850BF588C4}">
          <dgm:prSet phldrT="[Texto]"/>
          <dgm:spPr/>
          <dgm:t>
            <a:bodyPr/>
            <a:lstStyle/>
            <a:p>
              <a:r>
                <a:rPr lang="es-ES" b="0" i="0">
                  <a:latin typeface="Cambria Math" panose="02040503050406030204" pitchFamily="18" charset="0"/>
                </a:rPr>
                <a:t>𝐶_𝑔=𝑎_𝑡/𝑎′</a:t>
              </a:r>
              <a:endParaRPr lang="es-MX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dgm:t>
        </dgm:pt>
      </mc:Fallback>
    </mc:AlternateContent>
    <dgm:pt modelId="{494A81D9-807B-4339-AB79-B68A88C615C3}" type="parTrans" cxnId="{6A39E1AA-C45F-4A63-98DE-9086C1EBA19C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C9D960-10E9-439C-9671-E4883CB0B8BD}" type="sibTrans" cxnId="{6A39E1AA-C45F-4A63-98DE-9086C1EBA19C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5E7118-4890-49CA-8A4C-7B95DDEEB870}" type="pres">
      <dgm:prSet presAssocID="{55F2987B-D7DD-4BDD-A235-36E4B6ECF4DA}" presName="Name0" presStyleCnt="0">
        <dgm:presLayoutVars>
          <dgm:dir/>
          <dgm:animLvl val="lvl"/>
          <dgm:resizeHandles val="exact"/>
        </dgm:presLayoutVars>
      </dgm:prSet>
      <dgm:spPr/>
    </dgm:pt>
    <dgm:pt modelId="{66E17003-0C92-42B7-BAB1-47A628E2FDEE}" type="pres">
      <dgm:prSet presAssocID="{DD51782C-49DE-4D29-A0A4-1A630FF3C88B}" presName="composite" presStyleCnt="0"/>
      <dgm:spPr/>
    </dgm:pt>
    <dgm:pt modelId="{F50AE802-26A9-4907-A113-C05FA96AD1E7}" type="pres">
      <dgm:prSet presAssocID="{DD51782C-49DE-4D29-A0A4-1A630FF3C88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5E1BEBA-54F9-4C8B-8E6C-04940173C077}" type="pres">
      <dgm:prSet presAssocID="{DD51782C-49DE-4D29-A0A4-1A630FF3C88B}" presName="desTx" presStyleLbl="alignAccFollowNode1" presStyleIdx="0" presStyleCnt="2">
        <dgm:presLayoutVars>
          <dgm:bulletEnabled val="1"/>
        </dgm:presLayoutVars>
      </dgm:prSet>
      <dgm:spPr/>
    </dgm:pt>
    <dgm:pt modelId="{BDCA71B5-3B38-42C4-A52F-D71E871E87B8}" type="pres">
      <dgm:prSet presAssocID="{5B42A970-6E60-4EAB-AD8D-05D1C651D01B}" presName="space" presStyleCnt="0"/>
      <dgm:spPr/>
    </dgm:pt>
    <dgm:pt modelId="{6A7E3E58-5C82-4C17-9F52-EA0342A6B447}" type="pres">
      <dgm:prSet presAssocID="{BDDC6449-7B62-4F58-AEB1-D8A4E9436C73}" presName="composite" presStyleCnt="0"/>
      <dgm:spPr/>
    </dgm:pt>
    <dgm:pt modelId="{7EDF9248-659E-4ACE-B3EF-AA75C592C904}" type="pres">
      <dgm:prSet presAssocID="{BDDC6449-7B62-4F58-AEB1-D8A4E9436C7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EA7FC09-93D9-44AE-A4DC-BA4AE6613F59}" type="pres">
      <dgm:prSet presAssocID="{BDDC6449-7B62-4F58-AEB1-D8A4E9436C7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8DCB805-F131-4455-9FB0-287F14626D00}" type="presOf" srcId="{BA98AAB2-4799-4724-A666-16DA877E9224}" destId="{CEA7FC09-93D9-44AE-A4DC-BA4AE6613F59}" srcOrd="0" destOrd="0" presId="urn:microsoft.com/office/officeart/2005/8/layout/hList1"/>
    <dgm:cxn modelId="{232A620C-8503-4192-93B8-B3CD723D5FA0}" srcId="{DD51782C-49DE-4D29-A0A4-1A630FF3C88B}" destId="{E78B0562-3EA6-48D8-B357-E1115B325B6F}" srcOrd="1" destOrd="0" parTransId="{5FA4947F-A538-437A-8ACE-45F017D60689}" sibTransId="{3ECA4096-6EFD-4FCD-A9A4-16C60DEFD0CD}"/>
    <dgm:cxn modelId="{C0867E0D-2E5C-4D30-8C5B-F52FD4052203}" srcId="{BDDC6449-7B62-4F58-AEB1-D8A4E9436C73}" destId="{BA98AAB2-4799-4724-A666-16DA877E9224}" srcOrd="0" destOrd="0" parTransId="{C6D8CCD1-C3FE-4E70-9801-B3D1B43A70DF}" sibTransId="{E9EC542E-CF7D-41D4-A98C-DFA5D67B54FF}"/>
    <dgm:cxn modelId="{E59D280E-4C31-4E53-AC40-728F90722BE5}" type="presOf" srcId="{BDDC6449-7B62-4F58-AEB1-D8A4E9436C73}" destId="{7EDF9248-659E-4ACE-B3EF-AA75C592C904}" srcOrd="0" destOrd="0" presId="urn:microsoft.com/office/officeart/2005/8/layout/hList1"/>
    <dgm:cxn modelId="{B0A01E12-066E-4FF9-9C43-B04399D44E9B}" srcId="{DD51782C-49DE-4D29-A0A4-1A630FF3C88B}" destId="{541766EE-303F-44CE-BDC2-BC78ABAD6E7F}" srcOrd="0" destOrd="0" parTransId="{485A178F-A2FC-4C88-8C5F-23DE84076E1A}" sibTransId="{9A876420-3C9B-45DC-9845-437A8E3F96BB}"/>
    <dgm:cxn modelId="{9A0F1721-D069-4EAE-AD43-72FBB324947E}" srcId="{55F2987B-D7DD-4BDD-A235-36E4B6ECF4DA}" destId="{BDDC6449-7B62-4F58-AEB1-D8A4E9436C73}" srcOrd="1" destOrd="0" parTransId="{30E68B2B-FDC2-4BAF-AE8B-CF7A38ED3138}" sibTransId="{BE2A698F-0A04-4281-9990-0B3B5FDE9E9F}"/>
    <dgm:cxn modelId="{6D84C851-D95B-4C17-A3B5-1A7C31AB4312}" type="presOf" srcId="{DD51782C-49DE-4D29-A0A4-1A630FF3C88B}" destId="{F50AE802-26A9-4907-A113-C05FA96AD1E7}" srcOrd="0" destOrd="0" presId="urn:microsoft.com/office/officeart/2005/8/layout/hList1"/>
    <dgm:cxn modelId="{BB16D259-E0E6-484A-BC43-8BAA324EC765}" srcId="{55F2987B-D7DD-4BDD-A235-36E4B6ECF4DA}" destId="{DD51782C-49DE-4D29-A0A4-1A630FF3C88B}" srcOrd="0" destOrd="0" parTransId="{835A3629-04F9-49EA-BE60-C4D23982CCC0}" sibTransId="{5B42A970-6E60-4EAB-AD8D-05D1C651D01B}"/>
    <dgm:cxn modelId="{D9B66A92-8D84-4A53-8A01-4ABE9E2BABC2}" type="presOf" srcId="{55F2987B-D7DD-4BDD-A235-36E4B6ECF4DA}" destId="{1C5E7118-4890-49CA-8A4C-7B95DDEEB870}" srcOrd="0" destOrd="0" presId="urn:microsoft.com/office/officeart/2005/8/layout/hList1"/>
    <dgm:cxn modelId="{6A39E1AA-C45F-4A63-98DE-9086C1EBA19C}" srcId="{BDDC6449-7B62-4F58-AEB1-D8A4E9436C73}" destId="{62958CEC-3606-4E45-AC6E-CB850BF588C4}" srcOrd="1" destOrd="0" parTransId="{494A81D9-807B-4339-AB79-B68A88C615C3}" sibTransId="{90C9D960-10E9-439C-9671-E4883CB0B8BD}"/>
    <dgm:cxn modelId="{87533AAC-B83E-458F-9B59-D50730D49600}" type="presOf" srcId="{541766EE-303F-44CE-BDC2-BC78ABAD6E7F}" destId="{15E1BEBA-54F9-4C8B-8E6C-04940173C077}" srcOrd="0" destOrd="0" presId="urn:microsoft.com/office/officeart/2005/8/layout/hList1"/>
    <dgm:cxn modelId="{85D1AEDF-9908-44DE-A50B-437ED9795014}" type="presOf" srcId="{62958CEC-3606-4E45-AC6E-CB850BF588C4}" destId="{CEA7FC09-93D9-44AE-A4DC-BA4AE6613F59}" srcOrd="0" destOrd="1" presId="urn:microsoft.com/office/officeart/2005/8/layout/hList1"/>
    <dgm:cxn modelId="{111B5AF9-DF29-477D-822C-4D66CD49B308}" type="presOf" srcId="{E78B0562-3EA6-48D8-B357-E1115B325B6F}" destId="{15E1BEBA-54F9-4C8B-8E6C-04940173C077}" srcOrd="0" destOrd="1" presId="urn:microsoft.com/office/officeart/2005/8/layout/hList1"/>
    <dgm:cxn modelId="{F2C11F06-9E30-4E53-A009-218AD1ABEB5C}" type="presParOf" srcId="{1C5E7118-4890-49CA-8A4C-7B95DDEEB870}" destId="{66E17003-0C92-42B7-BAB1-47A628E2FDEE}" srcOrd="0" destOrd="0" presId="urn:microsoft.com/office/officeart/2005/8/layout/hList1"/>
    <dgm:cxn modelId="{F7509A61-572E-4FB8-9796-8BAA0AF359AD}" type="presParOf" srcId="{66E17003-0C92-42B7-BAB1-47A628E2FDEE}" destId="{F50AE802-26A9-4907-A113-C05FA96AD1E7}" srcOrd="0" destOrd="0" presId="urn:microsoft.com/office/officeart/2005/8/layout/hList1"/>
    <dgm:cxn modelId="{B5A9DD8E-64C8-45BF-8171-D311584714D2}" type="presParOf" srcId="{66E17003-0C92-42B7-BAB1-47A628E2FDEE}" destId="{15E1BEBA-54F9-4C8B-8E6C-04940173C077}" srcOrd="1" destOrd="0" presId="urn:microsoft.com/office/officeart/2005/8/layout/hList1"/>
    <dgm:cxn modelId="{844B1B8D-25F1-4AED-B677-CBF1E69F3E29}" type="presParOf" srcId="{1C5E7118-4890-49CA-8A4C-7B95DDEEB870}" destId="{BDCA71B5-3B38-42C4-A52F-D71E871E87B8}" srcOrd="1" destOrd="0" presId="urn:microsoft.com/office/officeart/2005/8/layout/hList1"/>
    <dgm:cxn modelId="{5C7EA4F0-38D5-493C-AABF-164B2BD8766D}" type="presParOf" srcId="{1C5E7118-4890-49CA-8A4C-7B95DDEEB870}" destId="{6A7E3E58-5C82-4C17-9F52-EA0342A6B447}" srcOrd="2" destOrd="0" presId="urn:microsoft.com/office/officeart/2005/8/layout/hList1"/>
    <dgm:cxn modelId="{A0B91EE1-E4F9-4045-A04D-184901FA4B77}" type="presParOf" srcId="{6A7E3E58-5C82-4C17-9F52-EA0342A6B447}" destId="{7EDF9248-659E-4ACE-B3EF-AA75C592C904}" srcOrd="0" destOrd="0" presId="urn:microsoft.com/office/officeart/2005/8/layout/hList1"/>
    <dgm:cxn modelId="{19266535-E5D9-434A-A15D-63343B2FC5D7}" type="presParOf" srcId="{6A7E3E58-5C82-4C17-9F52-EA0342A6B447}" destId="{CEA7FC09-93D9-44AE-A4DC-BA4AE6613F5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F2987B-D7DD-4BDD-A235-36E4B6ECF4D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D51782C-49DE-4D29-A0A4-1A630FF3C88B}">
      <dgm:prSet phldrT="[Texto]"/>
      <dgm:spPr>
        <a:solidFill>
          <a:srgbClr val="004BB5"/>
        </a:solidFill>
        <a:ln>
          <a:solidFill>
            <a:srgbClr val="004BB5"/>
          </a:solidFill>
        </a:ln>
      </dgm:spPr>
      <dgm:t>
        <a:bodyPr/>
        <a:lstStyle/>
        <a:p>
          <a:r>
            <a:rPr lang="es-MX" dirty="0">
              <a:latin typeface="Times New Roman" panose="02020603050405020304" pitchFamily="18" charset="0"/>
              <a:cs typeface="Times New Roman" panose="02020603050405020304" pitchFamily="18" charset="0"/>
            </a:rPr>
            <a:t>Full</a:t>
          </a:r>
        </a:p>
      </dgm:t>
    </dgm:pt>
    <dgm:pt modelId="{835A3629-04F9-49EA-BE60-C4D23982CCC0}" type="parTrans" cxnId="{BB16D259-E0E6-484A-BC43-8BAA324EC765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42A970-6E60-4EAB-AD8D-05D1C651D01B}" type="sibTrans" cxnId="{BB16D259-E0E6-484A-BC43-8BAA324EC765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1766EE-303F-44CE-BDC2-BC78ABAD6E7F}">
      <dgm:prSet phldrT="[Texto]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s-MX">
              <a:noFill/>
            </a:rPr>
            <a:t> </a:t>
          </a:r>
        </a:p>
      </dgm:t>
    </dgm:pt>
    <dgm:pt modelId="{485A178F-A2FC-4C88-8C5F-23DE84076E1A}" type="parTrans" cxnId="{B0A01E12-066E-4FF9-9C43-B04399D44E9B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876420-3C9B-45DC-9845-437A8E3F96BB}" type="sibTrans" cxnId="{B0A01E12-066E-4FF9-9C43-B04399D44E9B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8B0562-3EA6-48D8-B357-E1115B325B6F}">
      <dgm:prSet phldrT="[Texto]"/>
      <dgm:spPr/>
      <dgm:t>
        <a:bodyPr/>
        <a:lstStyle/>
        <a:p>
          <a:r>
            <a:rPr lang="es-MX">
              <a:noFill/>
            </a:rPr>
            <a:t> </a:t>
          </a:r>
        </a:p>
      </dgm:t>
    </dgm:pt>
    <dgm:pt modelId="{5FA4947F-A538-437A-8ACE-45F017D60689}" type="parTrans" cxnId="{232A620C-8503-4192-93B8-B3CD723D5FA0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A4096-6EFD-4FCD-A9A4-16C60DEFD0CD}" type="sibTrans" cxnId="{232A620C-8503-4192-93B8-B3CD723D5FA0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DC6449-7B62-4F58-AEB1-D8A4E9436C73}">
      <dgm:prSet phldrT="[Texto]"/>
      <dgm:spPr>
        <a:solidFill>
          <a:srgbClr val="004BB5"/>
        </a:solidFill>
        <a:ln>
          <a:solidFill>
            <a:srgbClr val="004BB5"/>
          </a:solidFill>
        </a:ln>
      </dgm:spPr>
      <dgm:t>
        <a:bodyPr/>
        <a:lstStyle/>
        <a:p>
          <a:r>
            <a:rPr lang="es-MX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Truncated</a:t>
          </a:r>
          <a:endParaRPr lang="es-MX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E68B2B-FDC2-4BAF-AE8B-CF7A38ED3138}" type="parTrans" cxnId="{9A0F1721-D069-4EAE-AD43-72FBB324947E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2A698F-0A04-4281-9990-0B3B5FDE9E9F}" type="sibTrans" cxnId="{9A0F1721-D069-4EAE-AD43-72FBB324947E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8AAB2-4799-4724-A666-16DA877E9224}">
      <dgm:prSet phldrT="[Texto]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s-MX">
              <a:noFill/>
            </a:rPr>
            <a:t> </a:t>
          </a:r>
        </a:p>
      </dgm:t>
    </dgm:pt>
    <dgm:pt modelId="{C6D8CCD1-C3FE-4E70-9801-B3D1B43A70DF}" type="parTrans" cxnId="{C0867E0D-2E5C-4D30-8C5B-F52FD4052203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C542E-CF7D-41D4-A98C-DFA5D67B54FF}" type="sibTrans" cxnId="{C0867E0D-2E5C-4D30-8C5B-F52FD4052203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958CEC-3606-4E45-AC6E-CB850BF588C4}">
      <dgm:prSet phldrT="[Texto]"/>
      <dgm:spPr/>
      <dgm:t>
        <a:bodyPr/>
        <a:lstStyle/>
        <a:p>
          <a:r>
            <a:rPr lang="es-MX">
              <a:noFill/>
            </a:rPr>
            <a:t> </a:t>
          </a:r>
        </a:p>
      </dgm:t>
    </dgm:pt>
    <dgm:pt modelId="{494A81D9-807B-4339-AB79-B68A88C615C3}" type="parTrans" cxnId="{6A39E1AA-C45F-4A63-98DE-9086C1EBA19C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C9D960-10E9-439C-9671-E4883CB0B8BD}" type="sibTrans" cxnId="{6A39E1AA-C45F-4A63-98DE-9086C1EBA19C}">
      <dgm:prSet/>
      <dgm:spPr/>
      <dgm:t>
        <a:bodyPr/>
        <a:lstStyle/>
        <a:p>
          <a:endParaRPr lang="es-MX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5E7118-4890-49CA-8A4C-7B95DDEEB870}" type="pres">
      <dgm:prSet presAssocID="{55F2987B-D7DD-4BDD-A235-36E4B6ECF4DA}" presName="Name0" presStyleCnt="0">
        <dgm:presLayoutVars>
          <dgm:dir/>
          <dgm:animLvl val="lvl"/>
          <dgm:resizeHandles val="exact"/>
        </dgm:presLayoutVars>
      </dgm:prSet>
      <dgm:spPr/>
    </dgm:pt>
    <dgm:pt modelId="{66E17003-0C92-42B7-BAB1-47A628E2FDEE}" type="pres">
      <dgm:prSet presAssocID="{DD51782C-49DE-4D29-A0A4-1A630FF3C88B}" presName="composite" presStyleCnt="0"/>
      <dgm:spPr/>
    </dgm:pt>
    <dgm:pt modelId="{F50AE802-26A9-4907-A113-C05FA96AD1E7}" type="pres">
      <dgm:prSet presAssocID="{DD51782C-49DE-4D29-A0A4-1A630FF3C88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5E1BEBA-54F9-4C8B-8E6C-04940173C077}" type="pres">
      <dgm:prSet presAssocID="{DD51782C-49DE-4D29-A0A4-1A630FF3C88B}" presName="desTx" presStyleLbl="alignAccFollowNode1" presStyleIdx="0" presStyleCnt="2">
        <dgm:presLayoutVars>
          <dgm:bulletEnabled val="1"/>
        </dgm:presLayoutVars>
      </dgm:prSet>
      <dgm:spPr/>
    </dgm:pt>
    <dgm:pt modelId="{BDCA71B5-3B38-42C4-A52F-D71E871E87B8}" type="pres">
      <dgm:prSet presAssocID="{5B42A970-6E60-4EAB-AD8D-05D1C651D01B}" presName="space" presStyleCnt="0"/>
      <dgm:spPr/>
    </dgm:pt>
    <dgm:pt modelId="{6A7E3E58-5C82-4C17-9F52-EA0342A6B447}" type="pres">
      <dgm:prSet presAssocID="{BDDC6449-7B62-4F58-AEB1-D8A4E9436C73}" presName="composite" presStyleCnt="0"/>
      <dgm:spPr/>
    </dgm:pt>
    <dgm:pt modelId="{7EDF9248-659E-4ACE-B3EF-AA75C592C904}" type="pres">
      <dgm:prSet presAssocID="{BDDC6449-7B62-4F58-AEB1-D8A4E9436C7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EA7FC09-93D9-44AE-A4DC-BA4AE6613F59}" type="pres">
      <dgm:prSet presAssocID="{BDDC6449-7B62-4F58-AEB1-D8A4E9436C7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8DCB805-F131-4455-9FB0-287F14626D00}" type="presOf" srcId="{BA98AAB2-4799-4724-A666-16DA877E9224}" destId="{CEA7FC09-93D9-44AE-A4DC-BA4AE6613F59}" srcOrd="0" destOrd="0" presId="urn:microsoft.com/office/officeart/2005/8/layout/hList1"/>
    <dgm:cxn modelId="{232A620C-8503-4192-93B8-B3CD723D5FA0}" srcId="{DD51782C-49DE-4D29-A0A4-1A630FF3C88B}" destId="{E78B0562-3EA6-48D8-B357-E1115B325B6F}" srcOrd="1" destOrd="0" parTransId="{5FA4947F-A538-437A-8ACE-45F017D60689}" sibTransId="{3ECA4096-6EFD-4FCD-A9A4-16C60DEFD0CD}"/>
    <dgm:cxn modelId="{C0867E0D-2E5C-4D30-8C5B-F52FD4052203}" srcId="{BDDC6449-7B62-4F58-AEB1-D8A4E9436C73}" destId="{BA98AAB2-4799-4724-A666-16DA877E9224}" srcOrd="0" destOrd="0" parTransId="{C6D8CCD1-C3FE-4E70-9801-B3D1B43A70DF}" sibTransId="{E9EC542E-CF7D-41D4-A98C-DFA5D67B54FF}"/>
    <dgm:cxn modelId="{E59D280E-4C31-4E53-AC40-728F90722BE5}" type="presOf" srcId="{BDDC6449-7B62-4F58-AEB1-D8A4E9436C73}" destId="{7EDF9248-659E-4ACE-B3EF-AA75C592C904}" srcOrd="0" destOrd="0" presId="urn:microsoft.com/office/officeart/2005/8/layout/hList1"/>
    <dgm:cxn modelId="{B0A01E12-066E-4FF9-9C43-B04399D44E9B}" srcId="{DD51782C-49DE-4D29-A0A4-1A630FF3C88B}" destId="{541766EE-303F-44CE-BDC2-BC78ABAD6E7F}" srcOrd="0" destOrd="0" parTransId="{485A178F-A2FC-4C88-8C5F-23DE84076E1A}" sibTransId="{9A876420-3C9B-45DC-9845-437A8E3F96BB}"/>
    <dgm:cxn modelId="{9A0F1721-D069-4EAE-AD43-72FBB324947E}" srcId="{55F2987B-D7DD-4BDD-A235-36E4B6ECF4DA}" destId="{BDDC6449-7B62-4F58-AEB1-D8A4E9436C73}" srcOrd="1" destOrd="0" parTransId="{30E68B2B-FDC2-4BAF-AE8B-CF7A38ED3138}" sibTransId="{BE2A698F-0A04-4281-9990-0B3B5FDE9E9F}"/>
    <dgm:cxn modelId="{6D84C851-D95B-4C17-A3B5-1A7C31AB4312}" type="presOf" srcId="{DD51782C-49DE-4D29-A0A4-1A630FF3C88B}" destId="{F50AE802-26A9-4907-A113-C05FA96AD1E7}" srcOrd="0" destOrd="0" presId="urn:microsoft.com/office/officeart/2005/8/layout/hList1"/>
    <dgm:cxn modelId="{BB16D259-E0E6-484A-BC43-8BAA324EC765}" srcId="{55F2987B-D7DD-4BDD-A235-36E4B6ECF4DA}" destId="{DD51782C-49DE-4D29-A0A4-1A630FF3C88B}" srcOrd="0" destOrd="0" parTransId="{835A3629-04F9-49EA-BE60-C4D23982CCC0}" sibTransId="{5B42A970-6E60-4EAB-AD8D-05D1C651D01B}"/>
    <dgm:cxn modelId="{D9B66A92-8D84-4A53-8A01-4ABE9E2BABC2}" type="presOf" srcId="{55F2987B-D7DD-4BDD-A235-36E4B6ECF4DA}" destId="{1C5E7118-4890-49CA-8A4C-7B95DDEEB870}" srcOrd="0" destOrd="0" presId="urn:microsoft.com/office/officeart/2005/8/layout/hList1"/>
    <dgm:cxn modelId="{6A39E1AA-C45F-4A63-98DE-9086C1EBA19C}" srcId="{BDDC6449-7B62-4F58-AEB1-D8A4E9436C73}" destId="{62958CEC-3606-4E45-AC6E-CB850BF588C4}" srcOrd="1" destOrd="0" parTransId="{494A81D9-807B-4339-AB79-B68A88C615C3}" sibTransId="{90C9D960-10E9-439C-9671-E4883CB0B8BD}"/>
    <dgm:cxn modelId="{87533AAC-B83E-458F-9B59-D50730D49600}" type="presOf" srcId="{541766EE-303F-44CE-BDC2-BC78ABAD6E7F}" destId="{15E1BEBA-54F9-4C8B-8E6C-04940173C077}" srcOrd="0" destOrd="0" presId="urn:microsoft.com/office/officeart/2005/8/layout/hList1"/>
    <dgm:cxn modelId="{85D1AEDF-9908-44DE-A50B-437ED9795014}" type="presOf" srcId="{62958CEC-3606-4E45-AC6E-CB850BF588C4}" destId="{CEA7FC09-93D9-44AE-A4DC-BA4AE6613F59}" srcOrd="0" destOrd="1" presId="urn:microsoft.com/office/officeart/2005/8/layout/hList1"/>
    <dgm:cxn modelId="{111B5AF9-DF29-477D-822C-4D66CD49B308}" type="presOf" srcId="{E78B0562-3EA6-48D8-B357-E1115B325B6F}" destId="{15E1BEBA-54F9-4C8B-8E6C-04940173C077}" srcOrd="0" destOrd="1" presId="urn:microsoft.com/office/officeart/2005/8/layout/hList1"/>
    <dgm:cxn modelId="{F2C11F06-9E30-4E53-A009-218AD1ABEB5C}" type="presParOf" srcId="{1C5E7118-4890-49CA-8A4C-7B95DDEEB870}" destId="{66E17003-0C92-42B7-BAB1-47A628E2FDEE}" srcOrd="0" destOrd="0" presId="urn:microsoft.com/office/officeart/2005/8/layout/hList1"/>
    <dgm:cxn modelId="{F7509A61-572E-4FB8-9796-8BAA0AF359AD}" type="presParOf" srcId="{66E17003-0C92-42B7-BAB1-47A628E2FDEE}" destId="{F50AE802-26A9-4907-A113-C05FA96AD1E7}" srcOrd="0" destOrd="0" presId="urn:microsoft.com/office/officeart/2005/8/layout/hList1"/>
    <dgm:cxn modelId="{B5A9DD8E-64C8-45BF-8171-D311584714D2}" type="presParOf" srcId="{66E17003-0C92-42B7-BAB1-47A628E2FDEE}" destId="{15E1BEBA-54F9-4C8B-8E6C-04940173C077}" srcOrd="1" destOrd="0" presId="urn:microsoft.com/office/officeart/2005/8/layout/hList1"/>
    <dgm:cxn modelId="{844B1B8D-25F1-4AED-B677-CBF1E69F3E29}" type="presParOf" srcId="{1C5E7118-4890-49CA-8A4C-7B95DDEEB870}" destId="{BDCA71B5-3B38-42C4-A52F-D71E871E87B8}" srcOrd="1" destOrd="0" presId="urn:microsoft.com/office/officeart/2005/8/layout/hList1"/>
    <dgm:cxn modelId="{5C7EA4F0-38D5-493C-AABF-164B2BD8766D}" type="presParOf" srcId="{1C5E7118-4890-49CA-8A4C-7B95DDEEB870}" destId="{6A7E3E58-5C82-4C17-9F52-EA0342A6B447}" srcOrd="2" destOrd="0" presId="urn:microsoft.com/office/officeart/2005/8/layout/hList1"/>
    <dgm:cxn modelId="{A0B91EE1-E4F9-4045-A04D-184901FA4B77}" type="presParOf" srcId="{6A7E3E58-5C82-4C17-9F52-EA0342A6B447}" destId="{7EDF9248-659E-4ACE-B3EF-AA75C592C904}" srcOrd="0" destOrd="0" presId="urn:microsoft.com/office/officeart/2005/8/layout/hList1"/>
    <dgm:cxn modelId="{19266535-E5D9-434A-A15D-63343B2FC5D7}" type="presParOf" srcId="{6A7E3E58-5C82-4C17-9F52-EA0342A6B447}" destId="{CEA7FC09-93D9-44AE-A4DC-BA4AE6613F5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066910-3392-49AD-B6D3-E8BF15F364D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5AFA97D-6D0B-40D5-BE63-8EB7334859C3}">
      <dgm:prSet phldrT="[Texto]"/>
      <dgm:spPr>
        <a:solidFill>
          <a:srgbClr val="004BB5"/>
        </a:solidFill>
        <a:ln>
          <a:solidFill>
            <a:srgbClr val="004BB5"/>
          </a:solidFill>
        </a:ln>
      </dgm:spPr>
      <dgm:t>
        <a:bodyPr/>
        <a:lstStyle/>
        <a:p>
          <a:r>
            <a:rPr lang="en-GB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CPC can achieve the thermodynamic limit, it’s height is considerable</a:t>
          </a:r>
        </a:p>
      </dgm:t>
    </dgm:pt>
    <dgm:pt modelId="{903CD708-492D-4041-A24F-B859C5A3F785}" type="parTrans" cxnId="{7479E772-D0C1-4268-9683-772D7938B888}">
      <dgm:prSet/>
      <dgm:spPr/>
      <dgm:t>
        <a:bodyPr/>
        <a:lstStyle/>
        <a:p>
          <a:endParaRPr lang="en-GB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B7BFBB-E046-4F39-AC8A-DB0EBFF4F78F}" type="sibTrans" cxnId="{7479E772-D0C1-4268-9683-772D7938B888}">
      <dgm:prSet/>
      <dgm:spPr>
        <a:ln>
          <a:solidFill>
            <a:srgbClr val="004BB5"/>
          </a:solidFill>
        </a:ln>
      </dgm:spPr>
      <dgm:t>
        <a:bodyPr/>
        <a:lstStyle/>
        <a:p>
          <a:endParaRPr lang="en-GB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27926C-D7EB-4006-9756-8C11D098C1DC}">
      <dgm:prSet phldrT="[Texto]"/>
      <dgm:spPr>
        <a:solidFill>
          <a:srgbClr val="004BB5"/>
        </a:solidFill>
        <a:ln>
          <a:solidFill>
            <a:srgbClr val="004BB5"/>
          </a:solidFill>
        </a:ln>
      </dgm:spPr>
      <dgm:t>
        <a:bodyPr/>
        <a:lstStyle/>
        <a:p>
          <a:r>
            <a:rPr lang="en-GB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Two main criterions had been proposed, the MAA criterion is the </a:t>
          </a:r>
          <a:r>
            <a:rPr lang="en-GB" noProof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adecuate</a:t>
          </a:r>
          <a:r>
            <a:rPr lang="en-GB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 according to thermodynamics</a:t>
          </a:r>
        </a:p>
      </dgm:t>
    </dgm:pt>
    <dgm:pt modelId="{5B0D1BCE-42E3-477E-84AD-0DA82151057E}" type="parTrans" cxnId="{DCE1F765-4A02-4F69-8789-DD376609C520}">
      <dgm:prSet/>
      <dgm:spPr/>
      <dgm:t>
        <a:bodyPr/>
        <a:lstStyle/>
        <a:p>
          <a:endParaRPr lang="en-GB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767BB1-6CC1-4F09-9840-DF18635CD8EB}" type="sibTrans" cxnId="{DCE1F765-4A02-4F69-8789-DD376609C520}">
      <dgm:prSet/>
      <dgm:spPr/>
      <dgm:t>
        <a:bodyPr/>
        <a:lstStyle/>
        <a:p>
          <a:endParaRPr lang="en-GB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699AC7-1F3A-4657-8C6A-5E424DB62A57}">
      <dgm:prSet phldrT="[Texto]"/>
      <dgm:spPr>
        <a:solidFill>
          <a:srgbClr val="004BB5"/>
        </a:solidFill>
        <a:ln>
          <a:solidFill>
            <a:srgbClr val="004BB5"/>
          </a:solidFill>
        </a:ln>
      </dgm:spPr>
      <dgm:t>
        <a:bodyPr/>
        <a:lstStyle/>
        <a:p>
          <a:r>
            <a:rPr lang="en-GB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A proper design with MAA will optimize techno-economical considerations</a:t>
          </a:r>
        </a:p>
      </dgm:t>
    </dgm:pt>
    <dgm:pt modelId="{4F9BF6E5-5D9E-4417-BD92-76307F60D27C}" type="parTrans" cxnId="{EE3A5E59-EADC-4C82-8714-DE39ADD933E6}">
      <dgm:prSet/>
      <dgm:spPr/>
      <dgm:t>
        <a:bodyPr/>
        <a:lstStyle/>
        <a:p>
          <a:endParaRPr lang="en-GB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164139-78AC-4D2A-A682-C353DBED37BB}" type="sibTrans" cxnId="{EE3A5E59-EADC-4C82-8714-DE39ADD933E6}">
      <dgm:prSet/>
      <dgm:spPr/>
      <dgm:t>
        <a:bodyPr/>
        <a:lstStyle/>
        <a:p>
          <a:endParaRPr lang="en-GB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37FB5A-B486-4276-9ACB-B050E38CF860}" type="pres">
      <dgm:prSet presAssocID="{8A066910-3392-49AD-B6D3-E8BF15F364DC}" presName="Name0" presStyleCnt="0">
        <dgm:presLayoutVars>
          <dgm:chMax val="7"/>
          <dgm:chPref val="7"/>
          <dgm:dir/>
        </dgm:presLayoutVars>
      </dgm:prSet>
      <dgm:spPr/>
    </dgm:pt>
    <dgm:pt modelId="{4891CF66-F6A1-4CC6-B505-84D81377428E}" type="pres">
      <dgm:prSet presAssocID="{8A066910-3392-49AD-B6D3-E8BF15F364DC}" presName="Name1" presStyleCnt="0"/>
      <dgm:spPr/>
    </dgm:pt>
    <dgm:pt modelId="{B0815A25-265B-4288-8152-F1D99BA8D166}" type="pres">
      <dgm:prSet presAssocID="{8A066910-3392-49AD-B6D3-E8BF15F364DC}" presName="cycle" presStyleCnt="0"/>
      <dgm:spPr/>
    </dgm:pt>
    <dgm:pt modelId="{B8CD66A9-EEA2-4746-8854-D6A90E6FABC3}" type="pres">
      <dgm:prSet presAssocID="{8A066910-3392-49AD-B6D3-E8BF15F364DC}" presName="srcNode" presStyleLbl="node1" presStyleIdx="0" presStyleCnt="3"/>
      <dgm:spPr/>
    </dgm:pt>
    <dgm:pt modelId="{5CF96B50-8214-4C30-A710-1373D060A245}" type="pres">
      <dgm:prSet presAssocID="{8A066910-3392-49AD-B6D3-E8BF15F364DC}" presName="conn" presStyleLbl="parChTrans1D2" presStyleIdx="0" presStyleCnt="1"/>
      <dgm:spPr/>
    </dgm:pt>
    <dgm:pt modelId="{DB80BEB7-8BF4-4EC5-A277-4F0BDDF7A770}" type="pres">
      <dgm:prSet presAssocID="{8A066910-3392-49AD-B6D3-E8BF15F364DC}" presName="extraNode" presStyleLbl="node1" presStyleIdx="0" presStyleCnt="3"/>
      <dgm:spPr/>
    </dgm:pt>
    <dgm:pt modelId="{27C257EE-0145-4F69-BFFF-06E19EC13F1D}" type="pres">
      <dgm:prSet presAssocID="{8A066910-3392-49AD-B6D3-E8BF15F364DC}" presName="dstNode" presStyleLbl="node1" presStyleIdx="0" presStyleCnt="3"/>
      <dgm:spPr/>
    </dgm:pt>
    <dgm:pt modelId="{2A731E5F-5879-4B76-98F9-E030EC02B169}" type="pres">
      <dgm:prSet presAssocID="{D5AFA97D-6D0B-40D5-BE63-8EB7334859C3}" presName="text_1" presStyleLbl="node1" presStyleIdx="0" presStyleCnt="3">
        <dgm:presLayoutVars>
          <dgm:bulletEnabled val="1"/>
        </dgm:presLayoutVars>
      </dgm:prSet>
      <dgm:spPr/>
    </dgm:pt>
    <dgm:pt modelId="{7998E633-0945-46C7-BF57-6339A1D5F201}" type="pres">
      <dgm:prSet presAssocID="{D5AFA97D-6D0B-40D5-BE63-8EB7334859C3}" presName="accent_1" presStyleCnt="0"/>
      <dgm:spPr/>
    </dgm:pt>
    <dgm:pt modelId="{5EA10157-8C9E-474F-BE14-52B0E93874BC}" type="pres">
      <dgm:prSet presAssocID="{D5AFA97D-6D0B-40D5-BE63-8EB7334859C3}" presName="accentRepeatNode" presStyleLbl="solidFgAcc1" presStyleIdx="0" presStyleCnt="3"/>
      <dgm:spPr>
        <a:ln>
          <a:solidFill>
            <a:srgbClr val="004BB5"/>
          </a:solidFill>
        </a:ln>
      </dgm:spPr>
    </dgm:pt>
    <dgm:pt modelId="{70504C98-A29A-45B1-A358-55D1B45610BC}" type="pres">
      <dgm:prSet presAssocID="{7C27926C-D7EB-4006-9756-8C11D098C1DC}" presName="text_2" presStyleLbl="node1" presStyleIdx="1" presStyleCnt="3">
        <dgm:presLayoutVars>
          <dgm:bulletEnabled val="1"/>
        </dgm:presLayoutVars>
      </dgm:prSet>
      <dgm:spPr/>
    </dgm:pt>
    <dgm:pt modelId="{1E458A1E-25D8-4705-855D-F6B1D1BD21FD}" type="pres">
      <dgm:prSet presAssocID="{7C27926C-D7EB-4006-9756-8C11D098C1DC}" presName="accent_2" presStyleCnt="0"/>
      <dgm:spPr/>
    </dgm:pt>
    <dgm:pt modelId="{1C992D4C-B173-4952-8AFF-5D664E5823D9}" type="pres">
      <dgm:prSet presAssocID="{7C27926C-D7EB-4006-9756-8C11D098C1DC}" presName="accentRepeatNode" presStyleLbl="solidFgAcc1" presStyleIdx="1" presStyleCnt="3"/>
      <dgm:spPr>
        <a:ln>
          <a:solidFill>
            <a:srgbClr val="004BB5"/>
          </a:solidFill>
        </a:ln>
      </dgm:spPr>
    </dgm:pt>
    <dgm:pt modelId="{8F3FECB8-D0A2-4B72-A3C1-7A5AEC2A4330}" type="pres">
      <dgm:prSet presAssocID="{CA699AC7-1F3A-4657-8C6A-5E424DB62A57}" presName="text_3" presStyleLbl="node1" presStyleIdx="2" presStyleCnt="3">
        <dgm:presLayoutVars>
          <dgm:bulletEnabled val="1"/>
        </dgm:presLayoutVars>
      </dgm:prSet>
      <dgm:spPr/>
    </dgm:pt>
    <dgm:pt modelId="{AF732C78-079E-46AA-976B-420616B1A5B5}" type="pres">
      <dgm:prSet presAssocID="{CA699AC7-1F3A-4657-8C6A-5E424DB62A57}" presName="accent_3" presStyleCnt="0"/>
      <dgm:spPr/>
    </dgm:pt>
    <dgm:pt modelId="{0E69AF41-9DAB-47D1-A5E9-37C81926E58D}" type="pres">
      <dgm:prSet presAssocID="{CA699AC7-1F3A-4657-8C6A-5E424DB62A57}" presName="accentRepeatNode" presStyleLbl="solidFgAcc1" presStyleIdx="2" presStyleCnt="3"/>
      <dgm:spPr>
        <a:ln>
          <a:solidFill>
            <a:srgbClr val="004BB5"/>
          </a:solidFill>
        </a:ln>
      </dgm:spPr>
    </dgm:pt>
  </dgm:ptLst>
  <dgm:cxnLst>
    <dgm:cxn modelId="{3D950600-88D3-485A-AEB0-39B8E67A5819}" type="presOf" srcId="{CA699AC7-1F3A-4657-8C6A-5E424DB62A57}" destId="{8F3FECB8-D0A2-4B72-A3C1-7A5AEC2A4330}" srcOrd="0" destOrd="0" presId="urn:microsoft.com/office/officeart/2008/layout/VerticalCurvedList"/>
    <dgm:cxn modelId="{6A347C3F-84CA-4DE9-B839-6824555D7FAC}" type="presOf" srcId="{39B7BFBB-E046-4F39-AC8A-DB0EBFF4F78F}" destId="{5CF96B50-8214-4C30-A710-1373D060A245}" srcOrd="0" destOrd="0" presId="urn:microsoft.com/office/officeart/2008/layout/VerticalCurvedList"/>
    <dgm:cxn modelId="{E6AB6863-7B5D-4E74-BDAA-3C4FBE1C8246}" type="presOf" srcId="{8A066910-3392-49AD-B6D3-E8BF15F364DC}" destId="{0F37FB5A-B486-4276-9ACB-B050E38CF860}" srcOrd="0" destOrd="0" presId="urn:microsoft.com/office/officeart/2008/layout/VerticalCurvedList"/>
    <dgm:cxn modelId="{DCE1F765-4A02-4F69-8789-DD376609C520}" srcId="{8A066910-3392-49AD-B6D3-E8BF15F364DC}" destId="{7C27926C-D7EB-4006-9756-8C11D098C1DC}" srcOrd="1" destOrd="0" parTransId="{5B0D1BCE-42E3-477E-84AD-0DA82151057E}" sibTransId="{8E767BB1-6CC1-4F09-9840-DF18635CD8EB}"/>
    <dgm:cxn modelId="{7479E772-D0C1-4268-9683-772D7938B888}" srcId="{8A066910-3392-49AD-B6D3-E8BF15F364DC}" destId="{D5AFA97D-6D0B-40D5-BE63-8EB7334859C3}" srcOrd="0" destOrd="0" parTransId="{903CD708-492D-4041-A24F-B859C5A3F785}" sibTransId="{39B7BFBB-E046-4F39-AC8A-DB0EBFF4F78F}"/>
    <dgm:cxn modelId="{B7C77157-773A-4CB3-B1DA-1D94065D2014}" type="presOf" srcId="{D5AFA97D-6D0B-40D5-BE63-8EB7334859C3}" destId="{2A731E5F-5879-4B76-98F9-E030EC02B169}" srcOrd="0" destOrd="0" presId="urn:microsoft.com/office/officeart/2008/layout/VerticalCurvedList"/>
    <dgm:cxn modelId="{EE3A5E59-EADC-4C82-8714-DE39ADD933E6}" srcId="{8A066910-3392-49AD-B6D3-E8BF15F364DC}" destId="{CA699AC7-1F3A-4657-8C6A-5E424DB62A57}" srcOrd="2" destOrd="0" parTransId="{4F9BF6E5-5D9E-4417-BD92-76307F60D27C}" sibTransId="{7A164139-78AC-4D2A-A682-C353DBED37BB}"/>
    <dgm:cxn modelId="{DC2C68F8-BBD1-4AA7-8778-231C7BB4DC6B}" type="presOf" srcId="{7C27926C-D7EB-4006-9756-8C11D098C1DC}" destId="{70504C98-A29A-45B1-A358-55D1B45610BC}" srcOrd="0" destOrd="0" presId="urn:microsoft.com/office/officeart/2008/layout/VerticalCurvedList"/>
    <dgm:cxn modelId="{1802CC8C-40D8-4FAB-A2BC-A8D5DE30824A}" type="presParOf" srcId="{0F37FB5A-B486-4276-9ACB-B050E38CF860}" destId="{4891CF66-F6A1-4CC6-B505-84D81377428E}" srcOrd="0" destOrd="0" presId="urn:microsoft.com/office/officeart/2008/layout/VerticalCurvedList"/>
    <dgm:cxn modelId="{8E37D6A3-9F7B-4C8B-A3EC-B25F28AC0379}" type="presParOf" srcId="{4891CF66-F6A1-4CC6-B505-84D81377428E}" destId="{B0815A25-265B-4288-8152-F1D99BA8D166}" srcOrd="0" destOrd="0" presId="urn:microsoft.com/office/officeart/2008/layout/VerticalCurvedList"/>
    <dgm:cxn modelId="{EFC49B9D-F62C-4165-84D4-D63FB6987E54}" type="presParOf" srcId="{B0815A25-265B-4288-8152-F1D99BA8D166}" destId="{B8CD66A9-EEA2-4746-8854-D6A90E6FABC3}" srcOrd="0" destOrd="0" presId="urn:microsoft.com/office/officeart/2008/layout/VerticalCurvedList"/>
    <dgm:cxn modelId="{9F773851-BCCF-44F4-86C9-71D6526B9578}" type="presParOf" srcId="{B0815A25-265B-4288-8152-F1D99BA8D166}" destId="{5CF96B50-8214-4C30-A710-1373D060A245}" srcOrd="1" destOrd="0" presId="urn:microsoft.com/office/officeart/2008/layout/VerticalCurvedList"/>
    <dgm:cxn modelId="{45293C93-4BA8-4073-927A-E45D9CE7DE28}" type="presParOf" srcId="{B0815A25-265B-4288-8152-F1D99BA8D166}" destId="{DB80BEB7-8BF4-4EC5-A277-4F0BDDF7A770}" srcOrd="2" destOrd="0" presId="urn:microsoft.com/office/officeart/2008/layout/VerticalCurvedList"/>
    <dgm:cxn modelId="{7187458F-D739-44E9-9647-AF1EF081E0C9}" type="presParOf" srcId="{B0815A25-265B-4288-8152-F1D99BA8D166}" destId="{27C257EE-0145-4F69-BFFF-06E19EC13F1D}" srcOrd="3" destOrd="0" presId="urn:microsoft.com/office/officeart/2008/layout/VerticalCurvedList"/>
    <dgm:cxn modelId="{FDCB73BC-055E-45ED-BAC0-61B2807C4F27}" type="presParOf" srcId="{4891CF66-F6A1-4CC6-B505-84D81377428E}" destId="{2A731E5F-5879-4B76-98F9-E030EC02B169}" srcOrd="1" destOrd="0" presId="urn:microsoft.com/office/officeart/2008/layout/VerticalCurvedList"/>
    <dgm:cxn modelId="{7AC194C3-6248-4846-8D43-FE7DFED55B0F}" type="presParOf" srcId="{4891CF66-F6A1-4CC6-B505-84D81377428E}" destId="{7998E633-0945-46C7-BF57-6339A1D5F201}" srcOrd="2" destOrd="0" presId="urn:microsoft.com/office/officeart/2008/layout/VerticalCurvedList"/>
    <dgm:cxn modelId="{5BA1DBE2-08B6-4143-B90D-9504DD877F97}" type="presParOf" srcId="{7998E633-0945-46C7-BF57-6339A1D5F201}" destId="{5EA10157-8C9E-474F-BE14-52B0E93874BC}" srcOrd="0" destOrd="0" presId="urn:microsoft.com/office/officeart/2008/layout/VerticalCurvedList"/>
    <dgm:cxn modelId="{E8A52D0C-18DA-45A3-9B06-CB7697C44A55}" type="presParOf" srcId="{4891CF66-F6A1-4CC6-B505-84D81377428E}" destId="{70504C98-A29A-45B1-A358-55D1B45610BC}" srcOrd="3" destOrd="0" presId="urn:microsoft.com/office/officeart/2008/layout/VerticalCurvedList"/>
    <dgm:cxn modelId="{3B37F0E7-9305-4697-8EA7-4C19770935C9}" type="presParOf" srcId="{4891CF66-F6A1-4CC6-B505-84D81377428E}" destId="{1E458A1E-25D8-4705-855D-F6B1D1BD21FD}" srcOrd="4" destOrd="0" presId="urn:microsoft.com/office/officeart/2008/layout/VerticalCurvedList"/>
    <dgm:cxn modelId="{80FDCB56-12E8-4AB9-A41D-D44A91ECA71D}" type="presParOf" srcId="{1E458A1E-25D8-4705-855D-F6B1D1BD21FD}" destId="{1C992D4C-B173-4952-8AFF-5D664E5823D9}" srcOrd="0" destOrd="0" presId="urn:microsoft.com/office/officeart/2008/layout/VerticalCurvedList"/>
    <dgm:cxn modelId="{8D4E397C-5825-486C-83F5-374FE11F79E1}" type="presParOf" srcId="{4891CF66-F6A1-4CC6-B505-84D81377428E}" destId="{8F3FECB8-D0A2-4B72-A3C1-7A5AEC2A4330}" srcOrd="5" destOrd="0" presId="urn:microsoft.com/office/officeart/2008/layout/VerticalCurvedList"/>
    <dgm:cxn modelId="{252626CB-13C3-41DE-976B-9FD4B4C63146}" type="presParOf" srcId="{4891CF66-F6A1-4CC6-B505-84D81377428E}" destId="{AF732C78-079E-46AA-976B-420616B1A5B5}" srcOrd="6" destOrd="0" presId="urn:microsoft.com/office/officeart/2008/layout/VerticalCurvedList"/>
    <dgm:cxn modelId="{7D964940-A85A-4B25-A5EE-FFD7284CC8F5}" type="presParOf" srcId="{AF732C78-079E-46AA-976B-420616B1A5B5}" destId="{0E69AF41-9DAB-47D1-A5E9-37C81926E58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AE802-26A9-4907-A113-C05FA96AD1E7}">
      <dsp:nvSpPr>
        <dsp:cNvPr id="0" name=""/>
        <dsp:cNvSpPr/>
      </dsp:nvSpPr>
      <dsp:spPr>
        <a:xfrm>
          <a:off x="34" y="66738"/>
          <a:ext cx="3347057" cy="979200"/>
        </a:xfrm>
        <a:prstGeom prst="rect">
          <a:avLst/>
        </a:prstGeom>
        <a:solidFill>
          <a:srgbClr val="004BB5"/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Full</a:t>
          </a:r>
        </a:p>
      </dsp:txBody>
      <dsp:txXfrm>
        <a:off x="34" y="66738"/>
        <a:ext cx="3347057" cy="979200"/>
      </dsp:txXfrm>
    </dsp:sp>
    <dsp:sp modelId="{15E1BEBA-54F9-4C8B-8E6C-04940173C077}">
      <dsp:nvSpPr>
        <dsp:cNvPr id="0" name=""/>
        <dsp:cNvSpPr/>
      </dsp:nvSpPr>
      <dsp:spPr>
        <a:xfrm>
          <a:off x="34" y="1045938"/>
          <a:ext cx="3347057" cy="19599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𝑡</m:t>
                  </m:r>
                </m:e>
                <m:sub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𝑚𝑎𝑥</m:t>
                  </m:r>
                </m:sub>
              </m:sSub>
              <m:r>
                <a:rPr lang="es-ES" sz="34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𝜋</m:t>
                  </m:r>
                </m:num>
                <m:den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2</m:t>
                  </m:r>
                </m:den>
              </m:f>
              <m:r>
                <a:rPr lang="es-ES" sz="3400" b="0" i="1" kern="1200" smtClean="0">
                  <a:latin typeface="Cambria Math" panose="02040503050406030204" pitchFamily="18" charset="0"/>
                </a:rPr>
                <m:t>−</m:t>
              </m:r>
              <m:sSub>
                <m:sSub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𝜃</m:t>
                  </m:r>
                </m:e>
                <m:sub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0</m:t>
                  </m:r>
                </m:sub>
              </m:sSub>
            </m:oMath>
          </a14:m>
          <a:endParaRPr lang="es-MX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𝐶</m:t>
                  </m:r>
                </m:e>
                <m:sub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𝑔</m:t>
                  </m:r>
                </m:sub>
              </m:sSub>
              <m:r>
                <a:rPr lang="es-ES" sz="34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1</m:t>
                  </m:r>
                </m:num>
                <m:den>
                  <m:func>
                    <m:funcPr>
                      <m:ctrlPr>
                        <a:rPr lang="es-ES" sz="3400" b="0" i="1" kern="1200" smtClean="0"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es-ES" sz="3400" b="0" i="0" kern="1200" smtClean="0">
                          <a:latin typeface="Cambria Math" panose="02040503050406030204" pitchFamily="18" charset="0"/>
                        </a:rPr>
                        <m:t>sin</m:t>
                      </m:r>
                    </m:fName>
                    <m:e>
                      <m:sSub>
                        <m:sSubPr>
                          <m:ctrlPr>
                            <a:rPr lang="es-ES" sz="34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400" b="0" i="1" kern="1200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ES" sz="3400" b="0" i="1" kern="120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e>
                  </m:func>
                </m:den>
              </m:f>
            </m:oMath>
          </a14:m>
          <a:endParaRPr lang="es-MX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" y="1045938"/>
        <a:ext cx="3347057" cy="1959930"/>
      </dsp:txXfrm>
    </dsp:sp>
    <dsp:sp modelId="{7EDF9248-659E-4ACE-B3EF-AA75C592C904}">
      <dsp:nvSpPr>
        <dsp:cNvPr id="0" name=""/>
        <dsp:cNvSpPr/>
      </dsp:nvSpPr>
      <dsp:spPr>
        <a:xfrm>
          <a:off x="3815679" y="66738"/>
          <a:ext cx="3347057" cy="979200"/>
        </a:xfrm>
        <a:prstGeom prst="rect">
          <a:avLst/>
        </a:prstGeom>
        <a:solidFill>
          <a:srgbClr val="004BB5"/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Truncated</a:t>
          </a:r>
          <a:endParaRPr lang="es-MX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15679" y="66738"/>
        <a:ext cx="3347057" cy="979200"/>
      </dsp:txXfrm>
    </dsp:sp>
    <dsp:sp modelId="{CEA7FC09-93D9-44AE-A4DC-BA4AE6613F59}">
      <dsp:nvSpPr>
        <dsp:cNvPr id="0" name=""/>
        <dsp:cNvSpPr/>
      </dsp:nvSpPr>
      <dsp:spPr>
        <a:xfrm>
          <a:off x="3815679" y="1045938"/>
          <a:ext cx="3347057" cy="19599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𝑡</m:t>
                  </m:r>
                </m:e>
                <m:sub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𝑚𝑎𝑥</m:t>
                  </m:r>
                </m:sub>
              </m:sSub>
              <m:r>
                <a:rPr lang="es-ES" sz="3400" b="0" i="1" kern="1200" smtClean="0">
                  <a:latin typeface="Cambria Math" panose="02040503050406030204" pitchFamily="18" charset="0"/>
                </a:rPr>
                <m:t>&lt;</m:t>
              </m:r>
              <m:f>
                <m:f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𝜋</m:t>
                  </m:r>
                </m:num>
                <m:den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2</m:t>
                  </m:r>
                </m:den>
              </m:f>
              <m:r>
                <a:rPr lang="es-ES" sz="3400" b="0" i="1" kern="1200" smtClean="0">
                  <a:latin typeface="Cambria Math" panose="02040503050406030204" pitchFamily="18" charset="0"/>
                </a:rPr>
                <m:t>−</m:t>
              </m:r>
              <m:sSub>
                <m:sSub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𝜃</m:t>
                  </m:r>
                </m:e>
                <m:sub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0</m:t>
                  </m:r>
                </m:sub>
              </m:sSub>
            </m:oMath>
          </a14:m>
          <a:endParaRPr lang="es-MX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𝐶</m:t>
                  </m:r>
                </m:e>
                <m:sub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𝑔</m:t>
                  </m:r>
                </m:sub>
              </m:sSub>
              <m:r>
                <a:rPr lang="es-ES" sz="34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es-ES" sz="34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es-ES" sz="34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s-ES" sz="3400" b="0" i="1" kern="1200" smtClean="0">
                          <a:latin typeface="Cambria Math" panose="02040503050406030204" pitchFamily="18" charset="0"/>
                        </a:rPr>
                        <m:t>𝑎</m:t>
                      </m:r>
                    </m:e>
                    <m:sub>
                      <m:r>
                        <a:rPr lang="es-ES" sz="3400" b="0" i="1" kern="1200" smtClean="0">
                          <a:latin typeface="Cambria Math" panose="02040503050406030204" pitchFamily="18" charset="0"/>
                        </a:rPr>
                        <m:t>𝑡</m:t>
                      </m:r>
                    </m:sub>
                  </m:sSub>
                </m:num>
                <m:den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𝑎</m:t>
                  </m:r>
                  <m:r>
                    <a:rPr lang="es-ES" sz="3400" b="0" i="1" kern="1200" smtClean="0">
                      <a:latin typeface="Cambria Math" panose="02040503050406030204" pitchFamily="18" charset="0"/>
                    </a:rPr>
                    <m:t>′</m:t>
                  </m:r>
                </m:den>
              </m:f>
            </m:oMath>
          </a14:m>
          <a:endParaRPr lang="es-MX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15679" y="1045938"/>
        <a:ext cx="3347057" cy="1959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96B50-8214-4C30-A710-1373D060A245}">
      <dsp:nvSpPr>
        <dsp:cNvPr id="0" name=""/>
        <dsp:cNvSpPr/>
      </dsp:nvSpPr>
      <dsp:spPr>
        <a:xfrm>
          <a:off x="-5852785" y="-895926"/>
          <a:ext cx="6969335" cy="6969335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31E5F-5879-4B76-98F9-E030EC02B169}">
      <dsp:nvSpPr>
        <dsp:cNvPr id="0" name=""/>
        <dsp:cNvSpPr/>
      </dsp:nvSpPr>
      <dsp:spPr>
        <a:xfrm>
          <a:off x="718634" y="517748"/>
          <a:ext cx="10565776" cy="1035496"/>
        </a:xfrm>
        <a:prstGeom prst="rect">
          <a:avLst/>
        </a:prstGeom>
        <a:solidFill>
          <a:srgbClr val="004BB5"/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1925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CPC can achieve the thermodynamic limit, it’s height is considerable</a:t>
          </a:r>
        </a:p>
      </dsp:txBody>
      <dsp:txXfrm>
        <a:off x="718634" y="517748"/>
        <a:ext cx="10565776" cy="1035496"/>
      </dsp:txXfrm>
    </dsp:sp>
    <dsp:sp modelId="{5EA10157-8C9E-474F-BE14-52B0E93874BC}">
      <dsp:nvSpPr>
        <dsp:cNvPr id="0" name=""/>
        <dsp:cNvSpPr/>
      </dsp:nvSpPr>
      <dsp:spPr>
        <a:xfrm>
          <a:off x="71449" y="388311"/>
          <a:ext cx="1294370" cy="12943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04C98-A29A-45B1-A358-55D1B45610BC}">
      <dsp:nvSpPr>
        <dsp:cNvPr id="0" name=""/>
        <dsp:cNvSpPr/>
      </dsp:nvSpPr>
      <dsp:spPr>
        <a:xfrm>
          <a:off x="1095037" y="2070992"/>
          <a:ext cx="10189373" cy="1035496"/>
        </a:xfrm>
        <a:prstGeom prst="rect">
          <a:avLst/>
        </a:prstGeom>
        <a:solidFill>
          <a:srgbClr val="004BB5"/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1925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Two main criterions had been proposed, the MAA criterion is the </a:t>
          </a:r>
          <a:r>
            <a:rPr lang="en-GB" sz="3300" kern="1200" noProof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adecuate</a:t>
          </a:r>
          <a:r>
            <a:rPr lang="en-GB" sz="33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 according to thermodynamics</a:t>
          </a:r>
        </a:p>
      </dsp:txBody>
      <dsp:txXfrm>
        <a:off x="1095037" y="2070992"/>
        <a:ext cx="10189373" cy="1035496"/>
      </dsp:txXfrm>
    </dsp:sp>
    <dsp:sp modelId="{1C992D4C-B173-4952-8AFF-5D664E5823D9}">
      <dsp:nvSpPr>
        <dsp:cNvPr id="0" name=""/>
        <dsp:cNvSpPr/>
      </dsp:nvSpPr>
      <dsp:spPr>
        <a:xfrm>
          <a:off x="447852" y="1941555"/>
          <a:ext cx="1294370" cy="12943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3FECB8-D0A2-4B72-A3C1-7A5AEC2A4330}">
      <dsp:nvSpPr>
        <dsp:cNvPr id="0" name=""/>
        <dsp:cNvSpPr/>
      </dsp:nvSpPr>
      <dsp:spPr>
        <a:xfrm>
          <a:off x="718634" y="3624237"/>
          <a:ext cx="10565776" cy="1035496"/>
        </a:xfrm>
        <a:prstGeom prst="rect">
          <a:avLst/>
        </a:prstGeom>
        <a:solidFill>
          <a:srgbClr val="004BB5"/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1925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A proper design with MAA will optimize techno-economical considerations</a:t>
          </a:r>
        </a:p>
      </dsp:txBody>
      <dsp:txXfrm>
        <a:off x="718634" y="3624237"/>
        <a:ext cx="10565776" cy="1035496"/>
      </dsp:txXfrm>
    </dsp:sp>
    <dsp:sp modelId="{0E69AF41-9DAB-47D1-A5E9-37C81926E58D}">
      <dsp:nvSpPr>
        <dsp:cNvPr id="0" name=""/>
        <dsp:cNvSpPr/>
      </dsp:nvSpPr>
      <dsp:spPr>
        <a:xfrm>
          <a:off x="71449" y="3494800"/>
          <a:ext cx="1294370" cy="12943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4BB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337AE-3237-4E14-B400-B65E0B96C610}" type="datetimeFigureOut">
              <a:rPr lang="en-GB" smtClean="0"/>
              <a:t>05/07/2022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0563" y="1143000"/>
            <a:ext cx="5476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859E3-B3CD-4D9F-81E9-380FC7851347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736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1pPr>
    <a:lvl2pPr marL="457886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2pPr>
    <a:lvl3pPr marL="915772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3pPr>
    <a:lvl4pPr marL="1373657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4pPr>
    <a:lvl5pPr marL="1831543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5pPr>
    <a:lvl6pPr marL="2289429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6pPr>
    <a:lvl7pPr marL="2747315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7pPr>
    <a:lvl8pPr marL="3205201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8pPr>
    <a:lvl9pPr marL="3663086" algn="l" defTabSz="915772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355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377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872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011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87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157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788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082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423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00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159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986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262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411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381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859E3-B3CD-4D9F-81E9-380FC7851347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69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5588" y="1125221"/>
            <a:ext cx="9153525" cy="2393680"/>
          </a:xfrm>
        </p:spPr>
        <p:txBody>
          <a:bodyPr anchor="b"/>
          <a:lstStyle>
            <a:lvl1pPr algn="ctr">
              <a:defRPr sz="60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5588" y="3611210"/>
            <a:ext cx="9153525" cy="1659978"/>
          </a:xfrm>
        </p:spPr>
        <p:txBody>
          <a:bodyPr/>
          <a:lstStyle>
            <a:lvl1pPr marL="0" indent="0" algn="ctr">
              <a:buNone/>
              <a:defRPr sz="2402"/>
            </a:lvl1pPr>
            <a:lvl2pPr marL="457657" indent="0" algn="ctr">
              <a:buNone/>
              <a:defRPr sz="2002"/>
            </a:lvl2pPr>
            <a:lvl3pPr marL="915314" indent="0" algn="ctr">
              <a:buNone/>
              <a:defRPr sz="1802"/>
            </a:lvl3pPr>
            <a:lvl4pPr marL="1372972" indent="0" algn="ctr">
              <a:buNone/>
              <a:defRPr sz="1602"/>
            </a:lvl4pPr>
            <a:lvl5pPr marL="1830629" indent="0" algn="ctr">
              <a:buNone/>
              <a:defRPr sz="1602"/>
            </a:lvl5pPr>
            <a:lvl6pPr marL="2288286" indent="0" algn="ctr">
              <a:buNone/>
              <a:defRPr sz="1602"/>
            </a:lvl6pPr>
            <a:lvl7pPr marL="2745943" indent="0" algn="ctr">
              <a:buNone/>
              <a:defRPr sz="1602"/>
            </a:lvl7pPr>
            <a:lvl8pPr marL="3203600" indent="0" algn="ctr">
              <a:buNone/>
              <a:defRPr sz="1602"/>
            </a:lvl8pPr>
            <a:lvl9pPr marL="3661258" indent="0" algn="ctr">
              <a:buNone/>
              <a:defRPr sz="160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1DED-081D-415C-8CE4-745272CE5A3C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46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BE83-5082-47D0-8B5E-CC6DA9DAB823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98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3989" y="366055"/>
            <a:ext cx="2631638" cy="58266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073" y="366055"/>
            <a:ext cx="7742357" cy="58266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43A7-5B87-42B7-B7D1-FAC99258922F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91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839788" y="366713"/>
            <a:ext cx="10525125" cy="5826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0519-98E9-4309-B686-A6609A9ED122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19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94CC-9A2D-4CA9-82DB-8F525757BC1A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99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716" y="1714092"/>
            <a:ext cx="10526554" cy="2860001"/>
          </a:xfrm>
        </p:spPr>
        <p:txBody>
          <a:bodyPr anchor="b"/>
          <a:lstStyle>
            <a:lvl1pPr>
              <a:defRPr sz="60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716" y="4601150"/>
            <a:ext cx="10526554" cy="1504007"/>
          </a:xfrm>
        </p:spPr>
        <p:txBody>
          <a:bodyPr/>
          <a:lstStyle>
            <a:lvl1pPr marL="0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1pPr>
            <a:lvl2pPr marL="457657" indent="0">
              <a:buNone/>
              <a:defRPr sz="2002">
                <a:solidFill>
                  <a:schemeClr val="tx1">
                    <a:tint val="75000"/>
                  </a:schemeClr>
                </a:solidFill>
              </a:defRPr>
            </a:lvl2pPr>
            <a:lvl3pPr marL="915314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3pPr>
            <a:lvl4pPr marL="1372972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4pPr>
            <a:lvl5pPr marL="1830629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5pPr>
            <a:lvl6pPr marL="2288286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6pPr>
            <a:lvl7pPr marL="2745943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7pPr>
            <a:lvl8pPr marL="3203600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8pPr>
            <a:lvl9pPr marL="3661258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E51D-592C-4070-A0F2-775128B87428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63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9073" y="1830274"/>
            <a:ext cx="5186998" cy="43624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8629" y="1830274"/>
            <a:ext cx="5186998" cy="43624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E0D7-BEA4-4CC3-96CF-FBF7D613E3D9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02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63" y="366055"/>
            <a:ext cx="10526554" cy="1328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663" y="1685444"/>
            <a:ext cx="5163160" cy="826010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657" indent="0">
              <a:buNone/>
              <a:defRPr sz="2002" b="1"/>
            </a:lvl2pPr>
            <a:lvl3pPr marL="915314" indent="0">
              <a:buNone/>
              <a:defRPr sz="1802" b="1"/>
            </a:lvl3pPr>
            <a:lvl4pPr marL="1372972" indent="0">
              <a:buNone/>
              <a:defRPr sz="1602" b="1"/>
            </a:lvl4pPr>
            <a:lvl5pPr marL="1830629" indent="0">
              <a:buNone/>
              <a:defRPr sz="1602" b="1"/>
            </a:lvl5pPr>
            <a:lvl6pPr marL="2288286" indent="0">
              <a:buNone/>
              <a:defRPr sz="1602" b="1"/>
            </a:lvl6pPr>
            <a:lvl7pPr marL="2745943" indent="0">
              <a:buNone/>
              <a:defRPr sz="1602" b="1"/>
            </a:lvl7pPr>
            <a:lvl8pPr marL="3203600" indent="0">
              <a:buNone/>
              <a:defRPr sz="1602" b="1"/>
            </a:lvl8pPr>
            <a:lvl9pPr marL="3661258" indent="0">
              <a:buNone/>
              <a:defRPr sz="160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663" y="2511454"/>
            <a:ext cx="5163160" cy="36939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629" y="1685444"/>
            <a:ext cx="5188587" cy="826010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657" indent="0">
              <a:buNone/>
              <a:defRPr sz="2002" b="1"/>
            </a:lvl2pPr>
            <a:lvl3pPr marL="915314" indent="0">
              <a:buNone/>
              <a:defRPr sz="1802" b="1"/>
            </a:lvl3pPr>
            <a:lvl4pPr marL="1372972" indent="0">
              <a:buNone/>
              <a:defRPr sz="1602" b="1"/>
            </a:lvl4pPr>
            <a:lvl5pPr marL="1830629" indent="0">
              <a:buNone/>
              <a:defRPr sz="1602" b="1"/>
            </a:lvl5pPr>
            <a:lvl6pPr marL="2288286" indent="0">
              <a:buNone/>
              <a:defRPr sz="1602" b="1"/>
            </a:lvl6pPr>
            <a:lvl7pPr marL="2745943" indent="0">
              <a:buNone/>
              <a:defRPr sz="1602" b="1"/>
            </a:lvl7pPr>
            <a:lvl8pPr marL="3203600" indent="0">
              <a:buNone/>
              <a:defRPr sz="1602" b="1"/>
            </a:lvl8pPr>
            <a:lvl9pPr marL="3661258" indent="0">
              <a:buNone/>
              <a:defRPr sz="160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629" y="2511454"/>
            <a:ext cx="5188587" cy="36939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988E-8055-418D-A0BE-AA742AA69858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94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2930-5D06-4C42-98F3-9E7D6B607C99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59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CEF2-F8F7-4950-ACBD-7FB2AC5E40A3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11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63" y="458364"/>
            <a:ext cx="3936333" cy="1604275"/>
          </a:xfrm>
        </p:spPr>
        <p:txBody>
          <a:bodyPr anchor="b"/>
          <a:lstStyle>
            <a:lvl1pPr>
              <a:defRPr sz="320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587" y="989940"/>
            <a:ext cx="6178629" cy="4886035"/>
          </a:xfrm>
        </p:spPr>
        <p:txBody>
          <a:bodyPr/>
          <a:lstStyle>
            <a:lvl1pPr>
              <a:defRPr sz="3203"/>
            </a:lvl1pPr>
            <a:lvl2pPr>
              <a:defRPr sz="2803"/>
            </a:lvl2pPr>
            <a:lvl3pPr>
              <a:defRPr sz="2402"/>
            </a:lvl3pPr>
            <a:lvl4pPr>
              <a:defRPr sz="2002"/>
            </a:lvl4pPr>
            <a:lvl5pPr>
              <a:defRPr sz="2002"/>
            </a:lvl5pPr>
            <a:lvl6pPr>
              <a:defRPr sz="2002"/>
            </a:lvl6pPr>
            <a:lvl7pPr>
              <a:defRPr sz="2002"/>
            </a:lvl7pPr>
            <a:lvl8pPr>
              <a:defRPr sz="2002"/>
            </a:lvl8pPr>
            <a:lvl9pPr>
              <a:defRPr sz="200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663" y="2062639"/>
            <a:ext cx="3936333" cy="3821294"/>
          </a:xfrm>
        </p:spPr>
        <p:txBody>
          <a:bodyPr/>
          <a:lstStyle>
            <a:lvl1pPr marL="0" indent="0">
              <a:buNone/>
              <a:defRPr sz="1602"/>
            </a:lvl1pPr>
            <a:lvl2pPr marL="457657" indent="0">
              <a:buNone/>
              <a:defRPr sz="1401"/>
            </a:lvl2pPr>
            <a:lvl3pPr marL="915314" indent="0">
              <a:buNone/>
              <a:defRPr sz="1201"/>
            </a:lvl3pPr>
            <a:lvl4pPr marL="1372972" indent="0">
              <a:buNone/>
              <a:defRPr sz="1001"/>
            </a:lvl4pPr>
            <a:lvl5pPr marL="1830629" indent="0">
              <a:buNone/>
              <a:defRPr sz="1001"/>
            </a:lvl5pPr>
            <a:lvl6pPr marL="2288286" indent="0">
              <a:buNone/>
              <a:defRPr sz="1001"/>
            </a:lvl6pPr>
            <a:lvl7pPr marL="2745943" indent="0">
              <a:buNone/>
              <a:defRPr sz="1001"/>
            </a:lvl7pPr>
            <a:lvl8pPr marL="3203600" indent="0">
              <a:buNone/>
              <a:defRPr sz="1001"/>
            </a:lvl8pPr>
            <a:lvl9pPr marL="3661258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675-294E-493E-B988-7A142A7EDD5D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06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63" y="458364"/>
            <a:ext cx="3936333" cy="1604275"/>
          </a:xfrm>
        </p:spPr>
        <p:txBody>
          <a:bodyPr anchor="b"/>
          <a:lstStyle>
            <a:lvl1pPr>
              <a:defRPr sz="320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8587" y="989940"/>
            <a:ext cx="6178629" cy="4886035"/>
          </a:xfrm>
        </p:spPr>
        <p:txBody>
          <a:bodyPr anchor="t"/>
          <a:lstStyle>
            <a:lvl1pPr marL="0" indent="0">
              <a:buNone/>
              <a:defRPr sz="3203"/>
            </a:lvl1pPr>
            <a:lvl2pPr marL="457657" indent="0">
              <a:buNone/>
              <a:defRPr sz="2803"/>
            </a:lvl2pPr>
            <a:lvl3pPr marL="915314" indent="0">
              <a:buNone/>
              <a:defRPr sz="2402"/>
            </a:lvl3pPr>
            <a:lvl4pPr marL="1372972" indent="0">
              <a:buNone/>
              <a:defRPr sz="2002"/>
            </a:lvl4pPr>
            <a:lvl5pPr marL="1830629" indent="0">
              <a:buNone/>
              <a:defRPr sz="2002"/>
            </a:lvl5pPr>
            <a:lvl6pPr marL="2288286" indent="0">
              <a:buNone/>
              <a:defRPr sz="2002"/>
            </a:lvl6pPr>
            <a:lvl7pPr marL="2745943" indent="0">
              <a:buNone/>
              <a:defRPr sz="2002"/>
            </a:lvl7pPr>
            <a:lvl8pPr marL="3203600" indent="0">
              <a:buNone/>
              <a:defRPr sz="2002"/>
            </a:lvl8pPr>
            <a:lvl9pPr marL="3661258" indent="0">
              <a:buNone/>
              <a:defRPr sz="2002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663" y="2062639"/>
            <a:ext cx="3936333" cy="3821294"/>
          </a:xfrm>
        </p:spPr>
        <p:txBody>
          <a:bodyPr/>
          <a:lstStyle>
            <a:lvl1pPr marL="0" indent="0">
              <a:buNone/>
              <a:defRPr sz="1602"/>
            </a:lvl1pPr>
            <a:lvl2pPr marL="457657" indent="0">
              <a:buNone/>
              <a:defRPr sz="1401"/>
            </a:lvl2pPr>
            <a:lvl3pPr marL="915314" indent="0">
              <a:buNone/>
              <a:defRPr sz="1201"/>
            </a:lvl3pPr>
            <a:lvl4pPr marL="1372972" indent="0">
              <a:buNone/>
              <a:defRPr sz="1001"/>
            </a:lvl4pPr>
            <a:lvl5pPr marL="1830629" indent="0">
              <a:buNone/>
              <a:defRPr sz="1001"/>
            </a:lvl5pPr>
            <a:lvl6pPr marL="2288286" indent="0">
              <a:buNone/>
              <a:defRPr sz="1001"/>
            </a:lvl6pPr>
            <a:lvl7pPr marL="2745943" indent="0">
              <a:buNone/>
              <a:defRPr sz="1001"/>
            </a:lvl7pPr>
            <a:lvl8pPr marL="3203600" indent="0">
              <a:buNone/>
              <a:defRPr sz="1001"/>
            </a:lvl8pPr>
            <a:lvl9pPr marL="3661258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90FF-5407-4683-8D21-8CF16BDC372E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71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073" y="366055"/>
            <a:ext cx="10526554" cy="1328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073" y="1830274"/>
            <a:ext cx="10526554" cy="4362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9073" y="6372536"/>
            <a:ext cx="2746058" cy="366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3B96-7020-4929-A3C1-9666BDABB66B}" type="datetime1">
              <a:rPr lang="en-US" smtClean="0"/>
              <a:t>7/5/2022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2807" y="6372536"/>
            <a:ext cx="4119086" cy="366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9569" y="6372536"/>
            <a:ext cx="2746058" cy="366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43D1C-95F4-4CC8-B623-68CC467497FA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62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l" defTabSz="915314" rtl="0" eaLnBrk="1" latinLnBrk="0" hangingPunct="1">
        <a:lnSpc>
          <a:spcPct val="90000"/>
        </a:lnSpc>
        <a:spcBef>
          <a:spcPct val="0"/>
        </a:spcBef>
        <a:buNone/>
        <a:defRPr sz="44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829" indent="-228829" algn="l" defTabSz="91531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3" kern="1200">
          <a:solidFill>
            <a:schemeClr val="tx1"/>
          </a:solidFill>
          <a:latin typeface="+mn-lt"/>
          <a:ea typeface="+mn-ea"/>
          <a:cs typeface="+mn-cs"/>
        </a:defRPr>
      </a:lvl1pPr>
      <a:lvl2pPr marL="686486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2pPr>
      <a:lvl3pPr marL="1144143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3pPr>
      <a:lvl4pPr marL="1601800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2059457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517115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974772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432429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890086" indent="-228829" algn="l" defTabSz="91531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1pPr>
      <a:lvl2pPr marL="457657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2pPr>
      <a:lvl3pPr marL="915314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372972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1830629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288286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745943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203600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661258" algn="l" defTabSz="915314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10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image" Target="../media/image5.sv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1.png"/><Relationship Id="rId5" Type="http://schemas.openxmlformats.org/officeDocument/2006/relationships/image" Target="../media/image17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A6F1ADE-0A78-45A8-9B6F-B85471327BA0}"/>
              </a:ext>
            </a:extLst>
          </p:cNvPr>
          <p:cNvGrpSpPr/>
          <p:nvPr/>
        </p:nvGrpSpPr>
        <p:grpSpPr>
          <a:xfrm>
            <a:off x="133433" y="408960"/>
            <a:ext cx="4378325" cy="857250"/>
            <a:chOff x="139438" y="411061"/>
            <a:chExt cx="4378325" cy="857250"/>
          </a:xfrm>
        </p:grpSpPr>
        <p:pic>
          <p:nvPicPr>
            <p:cNvPr id="1031" name="Picture 7" descr="Positivo monocromático horizontal">
              <a:extLst>
                <a:ext uri="{FF2B5EF4-FFF2-40B4-BE49-F238E27FC236}">
                  <a16:creationId xmlns:a16="http://schemas.microsoft.com/office/drawing/2014/main" id="{3CE8C127-E1EA-469B-992A-84B69572FD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83" r="79472"/>
            <a:stretch>
              <a:fillRect/>
            </a:stretch>
          </p:blipFill>
          <p:spPr bwMode="auto">
            <a:xfrm>
              <a:off x="139438" y="411061"/>
              <a:ext cx="1069975" cy="857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8D197275-E19C-453C-99EE-85EC17A58E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363" y="480911"/>
              <a:ext cx="3327400" cy="633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Universidad </a:t>
              </a:r>
              <a:r>
                <a:rPr lang="es-MX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Autónoma</a:t>
              </a:r>
              <a:r>
                <a:rPr lang="en-GB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 del Estado de México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MX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Facultad</a:t>
              </a:r>
              <a:r>
                <a:rPr lang="en-GB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 de </a:t>
              </a:r>
              <a:r>
                <a:rPr lang="es-MX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Ingeniería</a:t>
              </a:r>
              <a:endParaRPr lang="es-MX" altLang="en-US" sz="1800" dirty="0">
                <a:solidFill>
                  <a:srgbClr val="004BB5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033" name="AutoShape 9">
              <a:extLst>
                <a:ext uri="{FF2B5EF4-FFF2-40B4-BE49-F238E27FC236}">
                  <a16:creationId xmlns:a16="http://schemas.microsoft.com/office/drawing/2014/main" id="{3D895A04-1695-4794-B98B-12918F3325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8463" y="742849"/>
              <a:ext cx="3240088" cy="0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sp>
        <p:nvSpPr>
          <p:cNvPr id="9" name="Rectangle 10">
            <a:extLst>
              <a:ext uri="{FF2B5EF4-FFF2-40B4-BE49-F238E27FC236}">
                <a16:creationId xmlns:a16="http://schemas.microsoft.com/office/drawing/2014/main" id="{571E16FE-DD8D-4C89-8F90-71F3E047A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564" y="1544483"/>
            <a:ext cx="10873136" cy="17399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truncation criterion for compound parabolic collectors: A thermodynamic justification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372C712-7B12-4A99-BD53-CA8816C04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78880"/>
            <a:ext cx="1331913" cy="1331913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AC32A4BA-85DA-4484-B95F-41ABAE2A2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309" y="4809664"/>
            <a:ext cx="4982138" cy="161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2400" dirty="0">
                <a:solidFill>
                  <a:srgbClr val="004BB5"/>
                </a:solidFill>
                <a:latin typeface="Times New Roman" panose="02020603050405020304" pitchFamily="18" charset="0"/>
              </a:rPr>
              <a:t>Eduardo González-Mora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2000" dirty="0" err="1">
                <a:solidFill>
                  <a:srgbClr val="004BB5"/>
                </a:solidFill>
                <a:latin typeface="Times New Roman" panose="02020603050405020304" pitchFamily="18" charset="0"/>
              </a:rPr>
              <a:t>Sustainable</a:t>
            </a:r>
            <a:r>
              <a:rPr lang="es-MX" altLang="en-US" sz="2000" dirty="0">
                <a:solidFill>
                  <a:srgbClr val="004BB5"/>
                </a:solidFill>
                <a:latin typeface="Times New Roman" panose="02020603050405020304" pitchFamily="18" charset="0"/>
              </a:rPr>
              <a:t> </a:t>
            </a:r>
            <a:r>
              <a:rPr lang="es-MX" altLang="en-US" sz="2000" dirty="0" err="1">
                <a:solidFill>
                  <a:srgbClr val="004BB5"/>
                </a:solidFill>
                <a:latin typeface="Times New Roman" panose="02020603050405020304" pitchFamily="18" charset="0"/>
              </a:rPr>
              <a:t>Energy</a:t>
            </a:r>
            <a:r>
              <a:rPr lang="es-MX" altLang="en-US" sz="2000" dirty="0">
                <a:solidFill>
                  <a:srgbClr val="004BB5"/>
                </a:solidFill>
                <a:latin typeface="Times New Roman" panose="02020603050405020304" pitchFamily="18" charset="0"/>
              </a:rPr>
              <a:t> </a:t>
            </a:r>
            <a:r>
              <a:rPr lang="es-MX" altLang="en-US" sz="2000" dirty="0" err="1">
                <a:solidFill>
                  <a:srgbClr val="004BB5"/>
                </a:solidFill>
                <a:latin typeface="Times New Roman" panose="02020603050405020304" pitchFamily="18" charset="0"/>
              </a:rPr>
              <a:t>Systems</a:t>
            </a:r>
            <a:r>
              <a:rPr lang="es-MX" altLang="en-US" sz="2000" dirty="0">
                <a:solidFill>
                  <a:srgbClr val="004BB5"/>
                </a:solidFill>
                <a:latin typeface="Times New Roman" panose="02020603050405020304" pitchFamily="18" charset="0"/>
              </a:rPr>
              <a:t> </a:t>
            </a:r>
            <a:r>
              <a:rPr lang="es-MX" altLang="en-US" sz="2000" dirty="0" err="1">
                <a:solidFill>
                  <a:srgbClr val="004BB5"/>
                </a:solidFill>
                <a:latin typeface="Times New Roman" panose="02020603050405020304" pitchFamily="18" charset="0"/>
              </a:rPr>
              <a:t>Enginering</a:t>
            </a:r>
            <a:endParaRPr lang="es-MX" altLang="en-US" sz="2000" dirty="0">
              <a:solidFill>
                <a:srgbClr val="004BB5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2000" dirty="0" err="1">
                <a:solidFill>
                  <a:srgbClr val="004BB5"/>
                </a:solidFill>
                <a:latin typeface="Times New Roman" panose="02020603050405020304" pitchFamily="18" charset="0"/>
              </a:rPr>
              <a:t>Engineering</a:t>
            </a:r>
            <a:r>
              <a:rPr lang="es-MX" altLang="en-US" sz="2000" dirty="0">
                <a:solidFill>
                  <a:srgbClr val="004BB5"/>
                </a:solidFill>
                <a:latin typeface="Times New Roman" panose="02020603050405020304" pitchFamily="18" charset="0"/>
              </a:rPr>
              <a:t> </a:t>
            </a:r>
            <a:r>
              <a:rPr lang="es-MX" altLang="en-US" sz="2000" dirty="0" err="1">
                <a:solidFill>
                  <a:srgbClr val="004BB5"/>
                </a:solidFill>
                <a:latin typeface="Times New Roman" panose="02020603050405020304" pitchFamily="18" charset="0"/>
              </a:rPr>
              <a:t>Department</a:t>
            </a:r>
            <a:endParaRPr lang="es-MX" altLang="en-US" sz="2000" dirty="0">
              <a:solidFill>
                <a:srgbClr val="004BB5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2000" dirty="0">
                <a:solidFill>
                  <a:srgbClr val="004BB5"/>
                </a:solidFill>
                <a:latin typeface="Times New Roman" panose="02020603050405020304" pitchFamily="18" charset="0"/>
              </a:rPr>
              <a:t>Universidad Autónoma del Estado de México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n-US" sz="2000" dirty="0">
              <a:solidFill>
                <a:srgbClr val="004BB5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23906F7D-020C-4559-9829-2BDDD33A5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C5EB4BBF-47CA-48FD-85DF-C49D6CEAF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3C02A405-E8D4-45BB-AD12-AE78789A26BD}"/>
              </a:ext>
            </a:extLst>
          </p:cNvPr>
          <p:cNvGrpSpPr>
            <a:grpSpLocks noChangeAspect="1"/>
          </p:cNvGrpSpPr>
          <p:nvPr/>
        </p:nvGrpSpPr>
        <p:grpSpPr>
          <a:xfrm>
            <a:off x="8033448" y="312348"/>
            <a:ext cx="4037819" cy="856800"/>
            <a:chOff x="5762136" y="119825"/>
            <a:chExt cx="6368622" cy="1351382"/>
          </a:xfrm>
        </p:grpSpPr>
        <p:pic>
          <p:nvPicPr>
            <p:cNvPr id="1026" name="Picture 2" descr="No photo description available.">
              <a:extLst>
                <a:ext uri="{FF2B5EF4-FFF2-40B4-BE49-F238E27FC236}">
                  <a16:creationId xmlns:a16="http://schemas.microsoft.com/office/drawing/2014/main" id="{A2CB44B0-7458-4CEB-9153-1FF2D06A4D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264" t="34727" b="34573"/>
            <a:stretch/>
          </p:blipFill>
          <p:spPr bwMode="auto">
            <a:xfrm>
              <a:off x="7080308" y="283787"/>
              <a:ext cx="5050450" cy="10234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No photo description available.">
              <a:extLst>
                <a:ext uri="{FF2B5EF4-FFF2-40B4-BE49-F238E27FC236}">
                  <a16:creationId xmlns:a16="http://schemas.microsoft.com/office/drawing/2014/main" id="{5A54B212-EBF1-41B3-91FC-6B9796AC6A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89" t="13906" r="15589" b="12802"/>
            <a:stretch/>
          </p:blipFill>
          <p:spPr bwMode="auto">
            <a:xfrm>
              <a:off x="5762136" y="119825"/>
              <a:ext cx="1268960" cy="1351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3463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90000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Geometric results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C7770FA5-2DB1-4066-9B79-90F8F276AFF6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4F06552-1893-4B04-AB5D-99913677B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3520" y="1367901"/>
            <a:ext cx="4743975" cy="4852340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BB08C530-9DDB-4307-80BB-006CD33118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57879" y="1367901"/>
            <a:ext cx="4840758" cy="48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92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90000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Optical results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C7770FA5-2DB1-4066-9B79-90F8F276AFF6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4F06552-1893-4B04-AB5D-99913677B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5358" y="1409424"/>
            <a:ext cx="4840300" cy="4769293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BB08C530-9DDB-4307-80BB-006CD33118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57879" y="1449559"/>
            <a:ext cx="4840758" cy="468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57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90000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Entropy results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89890D2F-84D8-49E2-AACB-B46401C4E9C0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EA970E5-435B-4589-82F6-CF177CE8A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522" y="1564805"/>
            <a:ext cx="3876556" cy="3886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8B75A33-FEBE-44D6-A58D-397AA5B978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54488" y="1564805"/>
            <a:ext cx="3895725" cy="38385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29EF89C-13EE-40F0-B098-5415235B1E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6037" y="1592554"/>
            <a:ext cx="3895725" cy="378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88194"/>
            <a:ext cx="122047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8634477"/>
              </p:ext>
            </p:extLst>
          </p:nvPr>
        </p:nvGraphicFramePr>
        <p:xfrm>
          <a:off x="424068" y="1256094"/>
          <a:ext cx="11355860" cy="5177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Date Placeholder 9">
            <a:extLst>
              <a:ext uri="{FF2B5EF4-FFF2-40B4-BE49-F238E27FC236}">
                <a16:creationId xmlns:a16="http://schemas.microsoft.com/office/drawing/2014/main" id="{CD77FB33-A11A-458D-BC2E-58C55754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44422080-FA3A-4B46-901A-1C7AF37BC694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56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403956"/>
            <a:ext cx="122047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s-MX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45988" y="1077816"/>
            <a:ext cx="11602995" cy="5545647"/>
          </a:xfrm>
        </p:spPr>
        <p:txBody>
          <a:bodyPr>
            <a:normAutofit fontScale="85000" lnSpcReduction="10000"/>
          </a:bodyPr>
          <a:lstStyle/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V. K.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Baranov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G. K.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Melnikov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“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Study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illumination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hollow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focons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Sov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vol. 33, no. 5, pp. 408–411, 1966.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Ploke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“LICHTFUHRUNGSEINRICHTUNGEN MIT STARKER KONZENTRATIONSWIRKUNG,”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Optik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Stuttg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)., vol. 25, no. 1, p. 31, 1967.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Hinterberger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R. Winston, “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Efficient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Light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Coupler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Threshold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Čerenkov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Counters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Rev.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Instrum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vol. 37, no. 8, pp. 1094–1095,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1966,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10.1063/1.1720428.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Winston, L.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Jiang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and V.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Oliker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Nonimaging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Optics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Solar and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Illumination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System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Methods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Design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and Performance.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Crc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2020.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Y. D.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Goswami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Principles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Solar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Engineering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3rd ed. Boca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Raton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CRC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2015.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Winston, “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Principles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solar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concentrators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novel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design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Sol. Energy, vol. 16, no. 2, pp. 89–95, Oct. 1974,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10.1016/0038-092X(74)90004-8.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 Chaves,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Introduction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NONIMAGING OPTICS, 2nd ed. New York: CRC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2017.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Rabl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“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Optical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thermal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properties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compound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parabolic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concentrators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Sol. Energy, vol. 18, no. 6, pp. 497–511, Jan. 1976,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10.1016/0038-092X(76)90069-4.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Rabl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N. B. Goodman, and R. Winston, “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Practical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design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considerations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CPC solar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collectors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Sol. Energy, vol. 22, no. 4, pp. 373–381, 1979,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10.1016/0038-092X(79)90192-0.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O’Gallagher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Nonimaging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Optics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Solar Energy, 1st ed. Morgan &amp;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Claypool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Publishers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2008.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A. Rincón Mejía, M. D. Durán García, and Á.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Lentz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Herrera, “New Solar Air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Heater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Non-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Imaging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Optics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High-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Temperature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Applications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in ASME 2009 3rd International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Conference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Energy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Sustainability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Volume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2, 2009, no. April, pp. 839–844,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10.1115/ES2009-90306.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González-Mora, E. A. Rincón-Mejía, and D.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Morillón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Gálvez, “Diseño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constructal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CPCs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 la evolución de los diseños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Tolokatsin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in XVII Congreso Ibérico y XIII Congreso Iberoamericano de Energía Solar, 2020, pp. 131–136,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https://doi.org/10.34637/cies2020.1.2013.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 A.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Duffie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W. A. Beckman, Solar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Engineering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Thermal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Processes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4th ed. John Wiley &amp;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Sons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Inc., 2013.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Bejan,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Entropy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generation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through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heat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fluid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flow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vol. 1. Wiley, 1982.</a:t>
            </a:r>
          </a:p>
          <a:p>
            <a:pPr marL="406400" indent="-406400" algn="just" hangingPunct="0"/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Petela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“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Exergy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Heat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Radiation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,” J.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Heat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Transfer, vol. 86, no. 2, pp. 187–192, May 1964, </a:t>
            </a:r>
            <a:r>
              <a:rPr lang="es-MX" sz="1600" kern="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s-MX" sz="1600" kern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10.1115/1.3687092.</a:t>
            </a:r>
          </a:p>
        </p:txBody>
      </p:sp>
      <p:sp>
        <p:nvSpPr>
          <p:cNvPr id="13" name="Date Placeholder 9">
            <a:extLst>
              <a:ext uri="{FF2B5EF4-FFF2-40B4-BE49-F238E27FC236}">
                <a16:creationId xmlns:a16="http://schemas.microsoft.com/office/drawing/2014/main" id="{9DCDCF32-23CA-40AF-A44D-745BC1BC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E07027FE-029D-468C-98AD-33C77FB3B37A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897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88194"/>
            <a:ext cx="122047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3" name="Date Placeholder 9">
            <a:extLst>
              <a:ext uri="{FF2B5EF4-FFF2-40B4-BE49-F238E27FC236}">
                <a16:creationId xmlns:a16="http://schemas.microsoft.com/office/drawing/2014/main" id="{CD77FB33-A11A-458D-BC2E-58C55754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631BE2B7-8B52-4DEA-8B9A-8208A798E874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2CF2DF-1EC9-45DC-8F7C-034B1EEBFCBF}"/>
              </a:ext>
            </a:extLst>
          </p:cNvPr>
          <p:cNvSpPr txBox="1"/>
          <p:nvPr/>
        </p:nvSpPr>
        <p:spPr>
          <a:xfrm>
            <a:off x="539398" y="1884010"/>
            <a:ext cx="111252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author would like to acknowledge the participants at CIES2020 and ISES SWC 2021, for the fruitful discussions and encouragement to describe in deep the thermodynamics behind the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Tolokatsin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design’s success. In addition, it is appropriate to acknowledge all those who have suggested re-naming </a:t>
            </a:r>
            <a:r>
              <a:rPr lang="en-US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Rincón's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criteria; their decision to remain anonymous to avoid any conflict of interest has been upheld.</a:t>
            </a:r>
            <a:endParaRPr lang="es-MX" sz="3200" kern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3716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571E16FE-DD8D-4C89-8F90-71F3E047A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564" y="1544483"/>
            <a:ext cx="10873136" cy="17399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 for your attention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372C712-7B12-4A99-BD53-CA8816C04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78880"/>
            <a:ext cx="1331913" cy="1331913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FC008684-F7B0-49F9-84FD-6B0A5DA43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2D315F35-D04E-4F6B-AA8C-1B86B0B81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18" name="Rectangle 19">
            <a:extLst>
              <a:ext uri="{FF2B5EF4-FFF2-40B4-BE49-F238E27FC236}">
                <a16:creationId xmlns:a16="http://schemas.microsoft.com/office/drawing/2014/main" id="{431CD366-803F-4976-BA44-9301E27DD750}"/>
              </a:ext>
            </a:extLst>
          </p:cNvPr>
          <p:cNvSpPr/>
          <p:nvPr/>
        </p:nvSpPr>
        <p:spPr>
          <a:xfrm>
            <a:off x="1364817" y="3552641"/>
            <a:ext cx="5364255" cy="1331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MX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</a:t>
            </a:r>
          </a:p>
        </p:txBody>
      </p:sp>
      <p:sp>
        <p:nvSpPr>
          <p:cNvPr id="19" name="Rectangle 20">
            <a:extLst>
              <a:ext uri="{FF2B5EF4-FFF2-40B4-BE49-F238E27FC236}">
                <a16:creationId xmlns:a16="http://schemas.microsoft.com/office/drawing/2014/main" id="{BBD491A7-1E11-4975-B9A9-7F2EC73F53F6}"/>
              </a:ext>
            </a:extLst>
          </p:cNvPr>
          <p:cNvSpPr/>
          <p:nvPr/>
        </p:nvSpPr>
        <p:spPr>
          <a:xfrm>
            <a:off x="6964489" y="3380326"/>
            <a:ext cx="5137403" cy="1676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egonzalezmo@uaemex.mx</a:t>
            </a:r>
          </a:p>
          <a:p>
            <a:pPr algn="ctr"/>
            <a:endParaRPr lang="es-MX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s-MX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MoraEdd</a:t>
            </a:r>
            <a:r>
              <a:rPr lang="es-MX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pic>
        <p:nvPicPr>
          <p:cNvPr id="28" name="Picture 2" descr="Resultado de imagen para email">
            <a:extLst>
              <a:ext uri="{FF2B5EF4-FFF2-40B4-BE49-F238E27FC236}">
                <a16:creationId xmlns:a16="http://schemas.microsoft.com/office/drawing/2014/main" id="{07606B1C-CD83-4A82-8800-DB18C64F42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6"/>
          <a:stretch/>
        </p:blipFill>
        <p:spPr bwMode="auto">
          <a:xfrm>
            <a:off x="7171320" y="3599605"/>
            <a:ext cx="454901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Resultado de imagen para twitter">
            <a:extLst>
              <a:ext uri="{FF2B5EF4-FFF2-40B4-BE49-F238E27FC236}">
                <a16:creationId xmlns:a16="http://schemas.microsoft.com/office/drawing/2014/main" id="{86CA1DF3-B8EF-4E84-8543-EE8071B89C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66" t="28889" r="36191" b="29722"/>
          <a:stretch/>
        </p:blipFill>
        <p:spPr bwMode="auto">
          <a:xfrm>
            <a:off x="7289054" y="4243039"/>
            <a:ext cx="330524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" name="Group 12">
            <a:extLst>
              <a:ext uri="{FF2B5EF4-FFF2-40B4-BE49-F238E27FC236}">
                <a16:creationId xmlns:a16="http://schemas.microsoft.com/office/drawing/2014/main" id="{CA6F1ADE-0A78-45A8-9B6F-B85471327BA0}"/>
              </a:ext>
            </a:extLst>
          </p:cNvPr>
          <p:cNvGrpSpPr/>
          <p:nvPr/>
        </p:nvGrpSpPr>
        <p:grpSpPr>
          <a:xfrm>
            <a:off x="133433" y="408960"/>
            <a:ext cx="4378325" cy="857250"/>
            <a:chOff x="139438" y="411061"/>
            <a:chExt cx="4378325" cy="857250"/>
          </a:xfrm>
        </p:grpSpPr>
        <p:pic>
          <p:nvPicPr>
            <p:cNvPr id="42" name="Picture 7" descr="Positivo monocromático horizontal">
              <a:extLst>
                <a:ext uri="{FF2B5EF4-FFF2-40B4-BE49-F238E27FC236}">
                  <a16:creationId xmlns:a16="http://schemas.microsoft.com/office/drawing/2014/main" id="{3CE8C127-E1EA-469B-992A-84B69572FD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83" r="79472"/>
            <a:stretch>
              <a:fillRect/>
            </a:stretch>
          </p:blipFill>
          <p:spPr bwMode="auto">
            <a:xfrm>
              <a:off x="139438" y="411061"/>
              <a:ext cx="1069975" cy="857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43" name="Text Box 8">
              <a:extLst>
                <a:ext uri="{FF2B5EF4-FFF2-40B4-BE49-F238E27FC236}">
                  <a16:creationId xmlns:a16="http://schemas.microsoft.com/office/drawing/2014/main" id="{8D197275-E19C-453C-99EE-85EC17A58E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363" y="480911"/>
              <a:ext cx="3327400" cy="633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Universidad </a:t>
              </a:r>
              <a:r>
                <a:rPr lang="es-MX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Autónoma</a:t>
              </a:r>
              <a:r>
                <a:rPr lang="en-GB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 del Estado de México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MX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Facultad</a:t>
              </a:r>
              <a:r>
                <a:rPr lang="en-GB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 de </a:t>
              </a:r>
              <a:r>
                <a:rPr lang="es-MX" altLang="en-US" sz="1400" dirty="0">
                  <a:solidFill>
                    <a:srgbClr val="004BB5"/>
                  </a:solidFill>
                  <a:latin typeface="Times New Roman" panose="02020603050405020304" pitchFamily="18" charset="0"/>
                </a:rPr>
                <a:t>Ingeniería</a:t>
              </a:r>
              <a:endParaRPr lang="es-MX" altLang="en-US" sz="1800" dirty="0">
                <a:solidFill>
                  <a:srgbClr val="004BB5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44" name="AutoShape 9">
              <a:extLst>
                <a:ext uri="{FF2B5EF4-FFF2-40B4-BE49-F238E27FC236}">
                  <a16:creationId xmlns:a16="http://schemas.microsoft.com/office/drawing/2014/main" id="{3D895A04-1695-4794-B98B-12918F3325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28463" y="742849"/>
              <a:ext cx="3240088" cy="0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sp>
        <p:nvSpPr>
          <p:cNvPr id="32" name="Date Placeholder 9">
            <a:extLst>
              <a:ext uri="{FF2B5EF4-FFF2-40B4-BE49-F238E27FC236}">
                <a16:creationId xmlns:a16="http://schemas.microsoft.com/office/drawing/2014/main" id="{C4C61282-7225-483F-8474-C13FC15602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3DC12F33-A6F6-409A-952F-2F7081878293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D811D293-F061-42CB-9F0D-B64FFC7598D3}"/>
              </a:ext>
            </a:extLst>
          </p:cNvPr>
          <p:cNvGrpSpPr>
            <a:grpSpLocks noChangeAspect="1"/>
          </p:cNvGrpSpPr>
          <p:nvPr/>
        </p:nvGrpSpPr>
        <p:grpSpPr>
          <a:xfrm>
            <a:off x="8033448" y="312348"/>
            <a:ext cx="4037819" cy="856800"/>
            <a:chOff x="5762136" y="119825"/>
            <a:chExt cx="6368622" cy="1351382"/>
          </a:xfrm>
        </p:grpSpPr>
        <p:pic>
          <p:nvPicPr>
            <p:cNvPr id="23" name="Picture 2" descr="No photo description available.">
              <a:extLst>
                <a:ext uri="{FF2B5EF4-FFF2-40B4-BE49-F238E27FC236}">
                  <a16:creationId xmlns:a16="http://schemas.microsoft.com/office/drawing/2014/main" id="{56540002-B701-43EF-8CD1-98F8D303062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264" t="34727" b="34573"/>
            <a:stretch/>
          </p:blipFill>
          <p:spPr bwMode="auto">
            <a:xfrm>
              <a:off x="7080308" y="283787"/>
              <a:ext cx="5050450" cy="10234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No photo description available.">
              <a:extLst>
                <a:ext uri="{FF2B5EF4-FFF2-40B4-BE49-F238E27FC236}">
                  <a16:creationId xmlns:a16="http://schemas.microsoft.com/office/drawing/2014/main" id="{209A06B9-3C07-484D-A566-DCD2471F723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89" t="13906" r="15589" b="12802"/>
            <a:stretch/>
          </p:blipFill>
          <p:spPr bwMode="auto">
            <a:xfrm>
              <a:off x="5762136" y="119825"/>
              <a:ext cx="1268960" cy="1351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C7A5A913-752B-401B-80E2-377A4E4D91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87012" y="4731285"/>
            <a:ext cx="1719864" cy="171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81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ED59CC72-57CE-48D6-A48C-318EF2346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0322"/>
            <a:ext cx="122047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C9A73DA-EBA2-4628-BCAE-468EE65F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BF5038A8-1938-4B0E-A5F3-A4BEC12141AE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6344FF9-2CF9-440B-A848-4478A77304AB}"/>
              </a:ext>
            </a:extLst>
          </p:cNvPr>
          <p:cNvGrpSpPr/>
          <p:nvPr/>
        </p:nvGrpSpPr>
        <p:grpSpPr>
          <a:xfrm>
            <a:off x="644821" y="1741053"/>
            <a:ext cx="8571320" cy="584775"/>
            <a:chOff x="556390" y="1754968"/>
            <a:chExt cx="8571320" cy="58477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9922F21-1BBC-49C8-9779-F2D6EBE661BF}"/>
                </a:ext>
              </a:extLst>
            </p:cNvPr>
            <p:cNvSpPr/>
            <p:nvPr/>
          </p:nvSpPr>
          <p:spPr>
            <a:xfrm>
              <a:off x="556390" y="1867356"/>
              <a:ext cx="360000" cy="360000"/>
            </a:xfrm>
            <a:prstGeom prst="rect">
              <a:avLst/>
            </a:prstGeom>
            <a:solidFill>
              <a:srgbClr val="004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C59380A-01FA-4FE4-A386-1D91D2438CC8}"/>
                </a:ext>
              </a:extLst>
            </p:cNvPr>
            <p:cNvSpPr txBox="1"/>
            <p:nvPr/>
          </p:nvSpPr>
          <p:spPr>
            <a:xfrm>
              <a:off x="1059678" y="1754968"/>
              <a:ext cx="806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4BB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Introduction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88057D7-6A7B-4C41-8763-0B543D1E97E9}"/>
              </a:ext>
            </a:extLst>
          </p:cNvPr>
          <p:cNvGrpSpPr/>
          <p:nvPr/>
        </p:nvGrpSpPr>
        <p:grpSpPr>
          <a:xfrm>
            <a:off x="644821" y="2839856"/>
            <a:ext cx="10227179" cy="584775"/>
            <a:chOff x="562741" y="3000014"/>
            <a:chExt cx="10227179" cy="584775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A1045DD-45F9-4A38-92AC-144A23136F99}"/>
                </a:ext>
              </a:extLst>
            </p:cNvPr>
            <p:cNvSpPr/>
            <p:nvPr/>
          </p:nvSpPr>
          <p:spPr>
            <a:xfrm>
              <a:off x="562741" y="3112402"/>
              <a:ext cx="360000" cy="360000"/>
            </a:xfrm>
            <a:prstGeom prst="rect">
              <a:avLst/>
            </a:prstGeom>
            <a:solidFill>
              <a:srgbClr val="004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9638FEC-ADC4-4C27-97FA-3A3ACCE11600}"/>
                </a:ext>
              </a:extLst>
            </p:cNvPr>
            <p:cNvSpPr txBox="1"/>
            <p:nvPr/>
          </p:nvSpPr>
          <p:spPr>
            <a:xfrm>
              <a:off x="1066028" y="3000014"/>
              <a:ext cx="9723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4BB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 description of the CPC</a:t>
              </a:r>
            </a:p>
          </p:txBody>
        </p:sp>
      </p:grpSp>
      <p:sp>
        <p:nvSpPr>
          <p:cNvPr id="52" name="Rectangle 10">
            <a:extLst>
              <a:ext uri="{FF2B5EF4-FFF2-40B4-BE49-F238E27FC236}">
                <a16:creationId xmlns:a16="http://schemas.microsoft.com/office/drawing/2014/main" id="{0108F535-838B-4E07-978E-5F1A983DB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037EE2BB-D773-43A4-B24D-DC16E8DC2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BCAB1C25-9BD0-4597-97A4-2D457681F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10">
            <a:extLst>
              <a:ext uri="{FF2B5EF4-FFF2-40B4-BE49-F238E27FC236}">
                <a16:creationId xmlns:a16="http://schemas.microsoft.com/office/drawing/2014/main" id="{D500C2B3-7FE7-41C9-8FBA-4503DE2F4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10">
            <a:extLst>
              <a:ext uri="{FF2B5EF4-FFF2-40B4-BE49-F238E27FC236}">
                <a16:creationId xmlns:a16="http://schemas.microsoft.com/office/drawing/2014/main" id="{2C79425E-8E84-432C-8E16-12200486F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19" name="Group 56">
            <a:extLst>
              <a:ext uri="{FF2B5EF4-FFF2-40B4-BE49-F238E27FC236}">
                <a16:creationId xmlns:a16="http://schemas.microsoft.com/office/drawing/2014/main" id="{E88057D7-6A7B-4C41-8763-0B543D1E97E9}"/>
              </a:ext>
            </a:extLst>
          </p:cNvPr>
          <p:cNvGrpSpPr/>
          <p:nvPr/>
        </p:nvGrpSpPr>
        <p:grpSpPr>
          <a:xfrm>
            <a:off x="644821" y="3938659"/>
            <a:ext cx="10227179" cy="584775"/>
            <a:chOff x="562741" y="3000014"/>
            <a:chExt cx="10227179" cy="584775"/>
          </a:xfrm>
        </p:grpSpPr>
        <p:sp>
          <p:nvSpPr>
            <p:cNvPr id="20" name="Rectangle 37">
              <a:extLst>
                <a:ext uri="{FF2B5EF4-FFF2-40B4-BE49-F238E27FC236}">
                  <a16:creationId xmlns:a16="http://schemas.microsoft.com/office/drawing/2014/main" id="{9A1045DD-45F9-4A38-92AC-144A23136F99}"/>
                </a:ext>
              </a:extLst>
            </p:cNvPr>
            <p:cNvSpPr/>
            <p:nvPr/>
          </p:nvSpPr>
          <p:spPr>
            <a:xfrm>
              <a:off x="562741" y="3112402"/>
              <a:ext cx="360000" cy="360000"/>
            </a:xfrm>
            <a:prstGeom prst="rect">
              <a:avLst/>
            </a:prstGeom>
            <a:solidFill>
              <a:srgbClr val="004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1" name="TextBox 38">
              <a:extLst>
                <a:ext uri="{FF2B5EF4-FFF2-40B4-BE49-F238E27FC236}">
                  <a16:creationId xmlns:a16="http://schemas.microsoft.com/office/drawing/2014/main" id="{29638FEC-ADC4-4C27-97FA-3A3ACCE11600}"/>
                </a:ext>
              </a:extLst>
            </p:cNvPr>
            <p:cNvSpPr txBox="1"/>
            <p:nvPr/>
          </p:nvSpPr>
          <p:spPr>
            <a:xfrm>
              <a:off x="1066028" y="3000014"/>
              <a:ext cx="9723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4BB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Results and discussion</a:t>
              </a:r>
            </a:p>
          </p:txBody>
        </p:sp>
      </p:grpSp>
      <p:grpSp>
        <p:nvGrpSpPr>
          <p:cNvPr id="22" name="Group 56">
            <a:extLst>
              <a:ext uri="{FF2B5EF4-FFF2-40B4-BE49-F238E27FC236}">
                <a16:creationId xmlns:a16="http://schemas.microsoft.com/office/drawing/2014/main" id="{E88057D7-6A7B-4C41-8763-0B543D1E97E9}"/>
              </a:ext>
            </a:extLst>
          </p:cNvPr>
          <p:cNvGrpSpPr/>
          <p:nvPr/>
        </p:nvGrpSpPr>
        <p:grpSpPr>
          <a:xfrm>
            <a:off x="644821" y="5037463"/>
            <a:ext cx="10227179" cy="584775"/>
            <a:chOff x="562741" y="3000014"/>
            <a:chExt cx="10227179" cy="584775"/>
          </a:xfrm>
        </p:grpSpPr>
        <p:sp>
          <p:nvSpPr>
            <p:cNvPr id="23" name="Rectangle 37">
              <a:extLst>
                <a:ext uri="{FF2B5EF4-FFF2-40B4-BE49-F238E27FC236}">
                  <a16:creationId xmlns:a16="http://schemas.microsoft.com/office/drawing/2014/main" id="{9A1045DD-45F9-4A38-92AC-144A23136F99}"/>
                </a:ext>
              </a:extLst>
            </p:cNvPr>
            <p:cNvSpPr/>
            <p:nvPr/>
          </p:nvSpPr>
          <p:spPr>
            <a:xfrm>
              <a:off x="562741" y="3112402"/>
              <a:ext cx="360000" cy="360000"/>
            </a:xfrm>
            <a:prstGeom prst="rect">
              <a:avLst/>
            </a:prstGeom>
            <a:solidFill>
              <a:srgbClr val="004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" name="TextBox 38">
              <a:extLst>
                <a:ext uri="{FF2B5EF4-FFF2-40B4-BE49-F238E27FC236}">
                  <a16:creationId xmlns:a16="http://schemas.microsoft.com/office/drawing/2014/main" id="{29638FEC-ADC4-4C27-97FA-3A3ACCE11600}"/>
                </a:ext>
              </a:extLst>
            </p:cNvPr>
            <p:cNvSpPr txBox="1"/>
            <p:nvPr/>
          </p:nvSpPr>
          <p:spPr>
            <a:xfrm>
              <a:off x="1066028" y="3000014"/>
              <a:ext cx="9723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4BB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Conclusion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889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122047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3" name="Date Placeholder 9">
            <a:extLst>
              <a:ext uri="{FF2B5EF4-FFF2-40B4-BE49-F238E27FC236}">
                <a16:creationId xmlns:a16="http://schemas.microsoft.com/office/drawing/2014/main" id="{38C0774A-8623-48B9-98A6-2A6E25ED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A39FD1E9-698C-4904-A307-F948B07264C5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C40AACB-C712-47E2-AC5D-40F95B7208E4}"/>
              </a:ext>
            </a:extLst>
          </p:cNvPr>
          <p:cNvSpPr/>
          <p:nvPr/>
        </p:nvSpPr>
        <p:spPr>
          <a:xfrm>
            <a:off x="218114" y="1224792"/>
            <a:ext cx="11878811" cy="5285545"/>
          </a:xfrm>
          <a:prstGeom prst="rect">
            <a:avLst/>
          </a:prstGeom>
          <a:ln>
            <a:noFill/>
          </a:ln>
        </p:spPr>
      </p:sp>
      <p:sp>
        <p:nvSpPr>
          <p:cNvPr id="6" name="Conector recto 5">
            <a:extLst>
              <a:ext uri="{FF2B5EF4-FFF2-40B4-BE49-F238E27FC236}">
                <a16:creationId xmlns:a16="http://schemas.microsoft.com/office/drawing/2014/main" id="{1FECD9F2-CBB0-414B-9BAD-A282DA8231F4}"/>
              </a:ext>
            </a:extLst>
          </p:cNvPr>
          <p:cNvSpPr/>
          <p:nvPr/>
        </p:nvSpPr>
        <p:spPr>
          <a:xfrm>
            <a:off x="218114" y="1224792"/>
            <a:ext cx="11878811" cy="0"/>
          </a:xfrm>
          <a:prstGeom prst="line">
            <a:avLst/>
          </a:prstGeom>
          <a:ln>
            <a:solidFill>
              <a:srgbClr val="004BB5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6270AD04-1309-4654-8774-667E20DEA52A}"/>
              </a:ext>
            </a:extLst>
          </p:cNvPr>
          <p:cNvSpPr/>
          <p:nvPr/>
        </p:nvSpPr>
        <p:spPr>
          <a:xfrm>
            <a:off x="218114" y="1224792"/>
            <a:ext cx="2375762" cy="5285545"/>
          </a:xfrm>
          <a:custGeom>
            <a:avLst/>
            <a:gdLst>
              <a:gd name="connsiteX0" fmla="*/ 0 w 2375762"/>
              <a:gd name="connsiteY0" fmla="*/ 0 h 5285545"/>
              <a:gd name="connsiteX1" fmla="*/ 2375762 w 2375762"/>
              <a:gd name="connsiteY1" fmla="*/ 0 h 5285545"/>
              <a:gd name="connsiteX2" fmla="*/ 2375762 w 2375762"/>
              <a:gd name="connsiteY2" fmla="*/ 5285545 h 5285545"/>
              <a:gd name="connsiteX3" fmla="*/ 0 w 2375762"/>
              <a:gd name="connsiteY3" fmla="*/ 5285545 h 5285545"/>
              <a:gd name="connsiteX4" fmla="*/ 0 w 2375762"/>
              <a:gd name="connsiteY4" fmla="*/ 0 h 52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5762" h="5285545">
                <a:moveTo>
                  <a:pt x="0" y="0"/>
                </a:moveTo>
                <a:lnTo>
                  <a:pt x="2375762" y="0"/>
                </a:lnTo>
                <a:lnTo>
                  <a:pt x="2375762" y="5285545"/>
                </a:lnTo>
                <a:lnTo>
                  <a:pt x="0" y="528554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980" tIns="220980" rIns="220980" bIns="220980" numCol="1" spcCol="1270" anchor="t" anchorCtr="0">
            <a:noAutofit/>
          </a:bodyPr>
          <a:lstStyle/>
          <a:p>
            <a:pPr marL="0" lvl="0" indent="0" algn="l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1820CBA7-262F-49C6-8FDA-700264E590AB}"/>
              </a:ext>
            </a:extLst>
          </p:cNvPr>
          <p:cNvSpPr/>
          <p:nvPr/>
        </p:nvSpPr>
        <p:spPr>
          <a:xfrm>
            <a:off x="2772058" y="1307378"/>
            <a:ext cx="4573342" cy="1651732"/>
          </a:xfrm>
          <a:custGeom>
            <a:avLst/>
            <a:gdLst>
              <a:gd name="connsiteX0" fmla="*/ 0 w 4573342"/>
              <a:gd name="connsiteY0" fmla="*/ 0 h 1651732"/>
              <a:gd name="connsiteX1" fmla="*/ 4573342 w 4573342"/>
              <a:gd name="connsiteY1" fmla="*/ 0 h 1651732"/>
              <a:gd name="connsiteX2" fmla="*/ 4573342 w 4573342"/>
              <a:gd name="connsiteY2" fmla="*/ 1651732 h 1651732"/>
              <a:gd name="connsiteX3" fmla="*/ 0 w 4573342"/>
              <a:gd name="connsiteY3" fmla="*/ 1651732 h 1651732"/>
              <a:gd name="connsiteX4" fmla="*/ 0 w 4573342"/>
              <a:gd name="connsiteY4" fmla="*/ 0 h 165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1651732">
                <a:moveTo>
                  <a:pt x="0" y="0"/>
                </a:moveTo>
                <a:lnTo>
                  <a:pt x="4573342" y="0"/>
                </a:lnTo>
                <a:lnTo>
                  <a:pt x="4573342" y="1651732"/>
                </a:lnTo>
                <a:lnTo>
                  <a:pt x="0" y="16517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0" lvl="0" indent="0" algn="l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60’s</a:t>
            </a:r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D16A45F1-067F-482C-8AF9-D8505CF566B0}"/>
              </a:ext>
            </a:extLst>
          </p:cNvPr>
          <p:cNvSpPr/>
          <p:nvPr/>
        </p:nvSpPr>
        <p:spPr>
          <a:xfrm>
            <a:off x="7523582" y="1307378"/>
            <a:ext cx="4573342" cy="550039"/>
          </a:xfrm>
          <a:custGeom>
            <a:avLst/>
            <a:gdLst>
              <a:gd name="connsiteX0" fmla="*/ 0 w 4573342"/>
              <a:gd name="connsiteY0" fmla="*/ 0 h 550039"/>
              <a:gd name="connsiteX1" fmla="*/ 4573342 w 4573342"/>
              <a:gd name="connsiteY1" fmla="*/ 0 h 550039"/>
              <a:gd name="connsiteX2" fmla="*/ 4573342 w 4573342"/>
              <a:gd name="connsiteY2" fmla="*/ 550039 h 550039"/>
              <a:gd name="connsiteX3" fmla="*/ 0 w 4573342"/>
              <a:gd name="connsiteY3" fmla="*/ 550039 h 550039"/>
              <a:gd name="connsiteX4" fmla="*/ 0 w 4573342"/>
              <a:gd name="connsiteY4" fmla="*/ 0 h 55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550039">
                <a:moveTo>
                  <a:pt x="0" y="0"/>
                </a:moveTo>
                <a:lnTo>
                  <a:pt x="4573342" y="0"/>
                </a:lnTo>
                <a:lnTo>
                  <a:pt x="4573342" y="550039"/>
                </a:lnTo>
                <a:lnTo>
                  <a:pt x="0" y="5500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Baranov &amp; </a:t>
            </a:r>
            <a:r>
              <a:rPr lang="en-US" sz="1800" kern="12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Melinkov</a:t>
            </a: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200" noProof="0">
                <a:latin typeface="Times New Roman" panose="02020603050405020304" pitchFamily="18" charset="0"/>
                <a:cs typeface="Times New Roman" panose="02020603050405020304" pitchFamily="18" charset="0"/>
              </a:rPr>
              <a:t>– USSR</a:t>
            </a:r>
            <a:endParaRPr lang="en-US" sz="1800" kern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ector recto 11">
            <a:extLst>
              <a:ext uri="{FF2B5EF4-FFF2-40B4-BE49-F238E27FC236}">
                <a16:creationId xmlns:a16="http://schemas.microsoft.com/office/drawing/2014/main" id="{31F48231-427F-4C95-9C60-48710D3A3D40}"/>
              </a:ext>
            </a:extLst>
          </p:cNvPr>
          <p:cNvSpPr/>
          <p:nvPr/>
        </p:nvSpPr>
        <p:spPr>
          <a:xfrm>
            <a:off x="7345400" y="1857418"/>
            <a:ext cx="4573342" cy="0"/>
          </a:xfrm>
          <a:prstGeom prst="line">
            <a:avLst/>
          </a:prstGeom>
          <a:ln>
            <a:solidFill>
              <a:srgbClr val="004BB5">
                <a:alpha val="50196"/>
              </a:srgb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D7F92049-C3DF-4346-BB40-92A2AB554B2B}"/>
              </a:ext>
            </a:extLst>
          </p:cNvPr>
          <p:cNvSpPr/>
          <p:nvPr/>
        </p:nvSpPr>
        <p:spPr>
          <a:xfrm>
            <a:off x="7523582" y="1857418"/>
            <a:ext cx="4573342" cy="550039"/>
          </a:xfrm>
          <a:custGeom>
            <a:avLst/>
            <a:gdLst>
              <a:gd name="connsiteX0" fmla="*/ 0 w 4573342"/>
              <a:gd name="connsiteY0" fmla="*/ 0 h 550039"/>
              <a:gd name="connsiteX1" fmla="*/ 4573342 w 4573342"/>
              <a:gd name="connsiteY1" fmla="*/ 0 h 550039"/>
              <a:gd name="connsiteX2" fmla="*/ 4573342 w 4573342"/>
              <a:gd name="connsiteY2" fmla="*/ 550039 h 550039"/>
              <a:gd name="connsiteX3" fmla="*/ 0 w 4573342"/>
              <a:gd name="connsiteY3" fmla="*/ 550039 h 550039"/>
              <a:gd name="connsiteX4" fmla="*/ 0 w 4573342"/>
              <a:gd name="connsiteY4" fmla="*/ 0 h 55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550039">
                <a:moveTo>
                  <a:pt x="0" y="0"/>
                </a:moveTo>
                <a:lnTo>
                  <a:pt x="4573342" y="0"/>
                </a:lnTo>
                <a:lnTo>
                  <a:pt x="4573342" y="550039"/>
                </a:lnTo>
                <a:lnTo>
                  <a:pt x="0" y="5500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Ploke</a:t>
            </a: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Germany</a:t>
            </a:r>
          </a:p>
        </p:txBody>
      </p:sp>
      <p:sp>
        <p:nvSpPr>
          <p:cNvPr id="17" name="Conector recto 16">
            <a:extLst>
              <a:ext uri="{FF2B5EF4-FFF2-40B4-BE49-F238E27FC236}">
                <a16:creationId xmlns:a16="http://schemas.microsoft.com/office/drawing/2014/main" id="{9E69D932-77EE-4252-ACDB-AB08E24FA997}"/>
              </a:ext>
            </a:extLst>
          </p:cNvPr>
          <p:cNvSpPr/>
          <p:nvPr/>
        </p:nvSpPr>
        <p:spPr>
          <a:xfrm>
            <a:off x="7345400" y="2407458"/>
            <a:ext cx="4573342" cy="0"/>
          </a:xfrm>
          <a:prstGeom prst="line">
            <a:avLst/>
          </a:prstGeom>
          <a:ln>
            <a:solidFill>
              <a:srgbClr val="004BB5">
                <a:alpha val="50196"/>
              </a:srgb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5EF752F5-C0A7-4ED8-B2E4-FC7200FFAEEF}"/>
              </a:ext>
            </a:extLst>
          </p:cNvPr>
          <p:cNvSpPr/>
          <p:nvPr/>
        </p:nvSpPr>
        <p:spPr>
          <a:xfrm>
            <a:off x="7523582" y="2407458"/>
            <a:ext cx="4573342" cy="550039"/>
          </a:xfrm>
          <a:custGeom>
            <a:avLst/>
            <a:gdLst>
              <a:gd name="connsiteX0" fmla="*/ 0 w 4573342"/>
              <a:gd name="connsiteY0" fmla="*/ 0 h 550039"/>
              <a:gd name="connsiteX1" fmla="*/ 4573342 w 4573342"/>
              <a:gd name="connsiteY1" fmla="*/ 0 h 550039"/>
              <a:gd name="connsiteX2" fmla="*/ 4573342 w 4573342"/>
              <a:gd name="connsiteY2" fmla="*/ 550039 h 550039"/>
              <a:gd name="connsiteX3" fmla="*/ 0 w 4573342"/>
              <a:gd name="connsiteY3" fmla="*/ 550039 h 550039"/>
              <a:gd name="connsiteX4" fmla="*/ 0 w 4573342"/>
              <a:gd name="connsiteY4" fmla="*/ 0 h 55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550039">
                <a:moveTo>
                  <a:pt x="0" y="0"/>
                </a:moveTo>
                <a:lnTo>
                  <a:pt x="4573342" y="0"/>
                </a:lnTo>
                <a:lnTo>
                  <a:pt x="4573342" y="550039"/>
                </a:lnTo>
                <a:lnTo>
                  <a:pt x="0" y="5500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Hinterberg</a:t>
            </a: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Winston - US</a:t>
            </a:r>
          </a:p>
        </p:txBody>
      </p:sp>
      <p:sp>
        <p:nvSpPr>
          <p:cNvPr id="19" name="Conector recto 18">
            <a:extLst>
              <a:ext uri="{FF2B5EF4-FFF2-40B4-BE49-F238E27FC236}">
                <a16:creationId xmlns:a16="http://schemas.microsoft.com/office/drawing/2014/main" id="{DA3201CB-57F2-4B8C-AF99-B2FF5855F354}"/>
              </a:ext>
            </a:extLst>
          </p:cNvPr>
          <p:cNvSpPr/>
          <p:nvPr/>
        </p:nvSpPr>
        <p:spPr>
          <a:xfrm>
            <a:off x="2593876" y="2959111"/>
            <a:ext cx="9503048" cy="0"/>
          </a:xfrm>
          <a:prstGeom prst="line">
            <a:avLst/>
          </a:prstGeom>
          <a:ln>
            <a:solidFill>
              <a:srgbClr val="004BB5">
                <a:alpha val="50196"/>
              </a:srgb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orma libre: forma 19">
            <a:extLst>
              <a:ext uri="{FF2B5EF4-FFF2-40B4-BE49-F238E27FC236}">
                <a16:creationId xmlns:a16="http://schemas.microsoft.com/office/drawing/2014/main" id="{7CE77439-ADE2-4C65-896D-4B0FF288C338}"/>
              </a:ext>
            </a:extLst>
          </p:cNvPr>
          <p:cNvSpPr/>
          <p:nvPr/>
        </p:nvSpPr>
        <p:spPr>
          <a:xfrm>
            <a:off x="2772058" y="3041698"/>
            <a:ext cx="4573342" cy="1651732"/>
          </a:xfrm>
          <a:custGeom>
            <a:avLst/>
            <a:gdLst>
              <a:gd name="connsiteX0" fmla="*/ 0 w 4573342"/>
              <a:gd name="connsiteY0" fmla="*/ 0 h 1651732"/>
              <a:gd name="connsiteX1" fmla="*/ 4573342 w 4573342"/>
              <a:gd name="connsiteY1" fmla="*/ 0 h 1651732"/>
              <a:gd name="connsiteX2" fmla="*/ 4573342 w 4573342"/>
              <a:gd name="connsiteY2" fmla="*/ 1651732 h 1651732"/>
              <a:gd name="connsiteX3" fmla="*/ 0 w 4573342"/>
              <a:gd name="connsiteY3" fmla="*/ 1651732 h 1651732"/>
              <a:gd name="connsiteX4" fmla="*/ 0 w 4573342"/>
              <a:gd name="connsiteY4" fmla="*/ 0 h 165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1651732">
                <a:moveTo>
                  <a:pt x="0" y="0"/>
                </a:moveTo>
                <a:lnTo>
                  <a:pt x="4573342" y="0"/>
                </a:lnTo>
                <a:lnTo>
                  <a:pt x="4573342" y="1651732"/>
                </a:lnTo>
                <a:lnTo>
                  <a:pt x="0" y="16517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0" lvl="0" indent="0" algn="l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2CE4635-3828-41F8-B454-80B2C0248183}"/>
              </a:ext>
            </a:extLst>
          </p:cNvPr>
          <p:cNvSpPr/>
          <p:nvPr/>
        </p:nvSpPr>
        <p:spPr>
          <a:xfrm>
            <a:off x="7523582" y="3041698"/>
            <a:ext cx="4573342" cy="550039"/>
          </a:xfrm>
          <a:custGeom>
            <a:avLst/>
            <a:gdLst>
              <a:gd name="connsiteX0" fmla="*/ 0 w 4573342"/>
              <a:gd name="connsiteY0" fmla="*/ 0 h 550039"/>
              <a:gd name="connsiteX1" fmla="*/ 4573342 w 4573342"/>
              <a:gd name="connsiteY1" fmla="*/ 0 h 550039"/>
              <a:gd name="connsiteX2" fmla="*/ 4573342 w 4573342"/>
              <a:gd name="connsiteY2" fmla="*/ 550039 h 550039"/>
              <a:gd name="connsiteX3" fmla="*/ 0 w 4573342"/>
              <a:gd name="connsiteY3" fmla="*/ 550039 h 550039"/>
              <a:gd name="connsiteX4" fmla="*/ 0 w 4573342"/>
              <a:gd name="connsiteY4" fmla="*/ 0 h 55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550039">
                <a:moveTo>
                  <a:pt x="0" y="0"/>
                </a:moveTo>
                <a:lnTo>
                  <a:pt x="4573342" y="0"/>
                </a:lnTo>
                <a:lnTo>
                  <a:pt x="4573342" y="550039"/>
                </a:lnTo>
                <a:lnTo>
                  <a:pt x="0" y="5500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radiation transfer in the optical system</a:t>
            </a:r>
          </a:p>
        </p:txBody>
      </p:sp>
      <p:sp>
        <p:nvSpPr>
          <p:cNvPr id="22" name="Conector recto 21">
            <a:extLst>
              <a:ext uri="{FF2B5EF4-FFF2-40B4-BE49-F238E27FC236}">
                <a16:creationId xmlns:a16="http://schemas.microsoft.com/office/drawing/2014/main" id="{EBB8DBA3-6375-40F0-B2C7-F8A2DBED74E9}"/>
              </a:ext>
            </a:extLst>
          </p:cNvPr>
          <p:cNvSpPr/>
          <p:nvPr/>
        </p:nvSpPr>
        <p:spPr>
          <a:xfrm>
            <a:off x="7345400" y="3591738"/>
            <a:ext cx="4573342" cy="0"/>
          </a:xfrm>
          <a:prstGeom prst="line">
            <a:avLst/>
          </a:prstGeom>
          <a:ln>
            <a:solidFill>
              <a:srgbClr val="004BB5">
                <a:alpha val="50196"/>
              </a:srgb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EECFEE4F-E246-47DD-BAF4-D8FCBC5A00FF}"/>
              </a:ext>
            </a:extLst>
          </p:cNvPr>
          <p:cNvSpPr/>
          <p:nvPr/>
        </p:nvSpPr>
        <p:spPr>
          <a:xfrm>
            <a:off x="7523582" y="3591738"/>
            <a:ext cx="4573342" cy="550039"/>
          </a:xfrm>
          <a:custGeom>
            <a:avLst/>
            <a:gdLst>
              <a:gd name="connsiteX0" fmla="*/ 0 w 4573342"/>
              <a:gd name="connsiteY0" fmla="*/ 0 h 550039"/>
              <a:gd name="connsiteX1" fmla="*/ 4573342 w 4573342"/>
              <a:gd name="connsiteY1" fmla="*/ 0 h 550039"/>
              <a:gd name="connsiteX2" fmla="*/ 4573342 w 4573342"/>
              <a:gd name="connsiteY2" fmla="*/ 550039 h 550039"/>
              <a:gd name="connsiteX3" fmla="*/ 0 w 4573342"/>
              <a:gd name="connsiteY3" fmla="*/ 550039 h 550039"/>
              <a:gd name="connsiteX4" fmla="*/ 0 w 4573342"/>
              <a:gd name="connsiteY4" fmla="*/ 0 h 55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550039">
                <a:moveTo>
                  <a:pt x="0" y="0"/>
                </a:moveTo>
                <a:lnTo>
                  <a:pt x="4573342" y="0"/>
                </a:lnTo>
                <a:lnTo>
                  <a:pt x="4573342" y="550039"/>
                </a:lnTo>
                <a:lnTo>
                  <a:pt x="0" y="5500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Born of </a:t>
            </a:r>
            <a:r>
              <a:rPr lang="en-US" sz="1800" kern="12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nonimaging</a:t>
            </a: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optics</a:t>
            </a:r>
          </a:p>
        </p:txBody>
      </p:sp>
      <p:sp>
        <p:nvSpPr>
          <p:cNvPr id="24" name="Conector recto 23">
            <a:extLst>
              <a:ext uri="{FF2B5EF4-FFF2-40B4-BE49-F238E27FC236}">
                <a16:creationId xmlns:a16="http://schemas.microsoft.com/office/drawing/2014/main" id="{C375046B-4F29-409E-B141-50309C21EEB7}"/>
              </a:ext>
            </a:extLst>
          </p:cNvPr>
          <p:cNvSpPr/>
          <p:nvPr/>
        </p:nvSpPr>
        <p:spPr>
          <a:xfrm>
            <a:off x="7345400" y="4141777"/>
            <a:ext cx="4573342" cy="0"/>
          </a:xfrm>
          <a:prstGeom prst="line">
            <a:avLst/>
          </a:prstGeom>
          <a:ln>
            <a:solidFill>
              <a:srgbClr val="004BB5">
                <a:alpha val="50196"/>
              </a:srgb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801D7771-F1F2-4B3C-94CD-6573C6CDF219}"/>
              </a:ext>
            </a:extLst>
          </p:cNvPr>
          <p:cNvSpPr/>
          <p:nvPr/>
        </p:nvSpPr>
        <p:spPr>
          <a:xfrm>
            <a:off x="7523582" y="4141777"/>
            <a:ext cx="4573342" cy="550039"/>
          </a:xfrm>
          <a:custGeom>
            <a:avLst/>
            <a:gdLst>
              <a:gd name="connsiteX0" fmla="*/ 0 w 4573342"/>
              <a:gd name="connsiteY0" fmla="*/ 0 h 550039"/>
              <a:gd name="connsiteX1" fmla="*/ 4573342 w 4573342"/>
              <a:gd name="connsiteY1" fmla="*/ 0 h 550039"/>
              <a:gd name="connsiteX2" fmla="*/ 4573342 w 4573342"/>
              <a:gd name="connsiteY2" fmla="*/ 550039 h 550039"/>
              <a:gd name="connsiteX3" fmla="*/ 0 w 4573342"/>
              <a:gd name="connsiteY3" fmla="*/ 550039 h 550039"/>
              <a:gd name="connsiteX4" fmla="*/ 0 w 4573342"/>
              <a:gd name="connsiteY4" fmla="*/ 0 h 55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550039">
                <a:moveTo>
                  <a:pt x="0" y="0"/>
                </a:moveTo>
                <a:lnTo>
                  <a:pt x="4573342" y="0"/>
                </a:lnTo>
                <a:lnTo>
                  <a:pt x="4573342" y="550039"/>
                </a:lnTo>
                <a:lnTo>
                  <a:pt x="0" y="5500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 to reach the thermodynamic limit</a:t>
            </a:r>
          </a:p>
        </p:txBody>
      </p:sp>
      <p:sp>
        <p:nvSpPr>
          <p:cNvPr id="26" name="Conector recto 25">
            <a:extLst>
              <a:ext uri="{FF2B5EF4-FFF2-40B4-BE49-F238E27FC236}">
                <a16:creationId xmlns:a16="http://schemas.microsoft.com/office/drawing/2014/main" id="{5369C3B6-1F16-438D-88B6-7C1912CFD2C7}"/>
              </a:ext>
            </a:extLst>
          </p:cNvPr>
          <p:cNvSpPr/>
          <p:nvPr/>
        </p:nvSpPr>
        <p:spPr>
          <a:xfrm>
            <a:off x="2593876" y="4693430"/>
            <a:ext cx="9503048" cy="0"/>
          </a:xfrm>
          <a:prstGeom prst="line">
            <a:avLst/>
          </a:prstGeom>
          <a:ln>
            <a:solidFill>
              <a:srgbClr val="004BB5">
                <a:alpha val="50196"/>
              </a:srgb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D56E93FA-D9CB-48A2-8296-A8F0D1CEB848}"/>
              </a:ext>
            </a:extLst>
          </p:cNvPr>
          <p:cNvSpPr/>
          <p:nvPr/>
        </p:nvSpPr>
        <p:spPr>
          <a:xfrm>
            <a:off x="2772058" y="4776017"/>
            <a:ext cx="4573342" cy="1651732"/>
          </a:xfrm>
          <a:custGeom>
            <a:avLst/>
            <a:gdLst>
              <a:gd name="connsiteX0" fmla="*/ 0 w 4573342"/>
              <a:gd name="connsiteY0" fmla="*/ 0 h 1651732"/>
              <a:gd name="connsiteX1" fmla="*/ 4573342 w 4573342"/>
              <a:gd name="connsiteY1" fmla="*/ 0 h 1651732"/>
              <a:gd name="connsiteX2" fmla="*/ 4573342 w 4573342"/>
              <a:gd name="connsiteY2" fmla="*/ 1651732 h 1651732"/>
              <a:gd name="connsiteX3" fmla="*/ 0 w 4573342"/>
              <a:gd name="connsiteY3" fmla="*/ 1651732 h 1651732"/>
              <a:gd name="connsiteX4" fmla="*/ 0 w 4573342"/>
              <a:gd name="connsiteY4" fmla="*/ 0 h 165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1651732">
                <a:moveTo>
                  <a:pt x="0" y="0"/>
                </a:moveTo>
                <a:lnTo>
                  <a:pt x="4573342" y="0"/>
                </a:lnTo>
                <a:lnTo>
                  <a:pt x="4573342" y="1651732"/>
                </a:lnTo>
                <a:lnTo>
                  <a:pt x="0" y="16517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0" lvl="0" indent="0" algn="l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Problems?</a:t>
            </a: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1C9EAC23-13EC-4ED4-A69C-ECDFD217E9A6}"/>
              </a:ext>
            </a:extLst>
          </p:cNvPr>
          <p:cNvSpPr/>
          <p:nvPr/>
        </p:nvSpPr>
        <p:spPr>
          <a:xfrm>
            <a:off x="7523582" y="4776017"/>
            <a:ext cx="4573342" cy="1651732"/>
          </a:xfrm>
          <a:custGeom>
            <a:avLst/>
            <a:gdLst>
              <a:gd name="connsiteX0" fmla="*/ 0 w 4573342"/>
              <a:gd name="connsiteY0" fmla="*/ 0 h 1651732"/>
              <a:gd name="connsiteX1" fmla="*/ 4573342 w 4573342"/>
              <a:gd name="connsiteY1" fmla="*/ 0 h 1651732"/>
              <a:gd name="connsiteX2" fmla="*/ 4573342 w 4573342"/>
              <a:gd name="connsiteY2" fmla="*/ 1651732 h 1651732"/>
              <a:gd name="connsiteX3" fmla="*/ 0 w 4573342"/>
              <a:gd name="connsiteY3" fmla="*/ 1651732 h 1651732"/>
              <a:gd name="connsiteX4" fmla="*/ 0 w 4573342"/>
              <a:gd name="connsiteY4" fmla="*/ 0 h 165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3342" h="1651732">
                <a:moveTo>
                  <a:pt x="0" y="0"/>
                </a:moveTo>
                <a:lnTo>
                  <a:pt x="4573342" y="0"/>
                </a:lnTo>
                <a:lnTo>
                  <a:pt x="4573342" y="1651732"/>
                </a:lnTo>
                <a:lnTo>
                  <a:pt x="0" y="16517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ratio of height vs the receiver’s area is too large</a:t>
            </a:r>
            <a:endParaRPr lang="en-US" sz="1800" kern="1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onector recto 28">
            <a:extLst>
              <a:ext uri="{FF2B5EF4-FFF2-40B4-BE49-F238E27FC236}">
                <a16:creationId xmlns:a16="http://schemas.microsoft.com/office/drawing/2014/main" id="{994561BE-A89C-42DB-B8C9-D51B15079E2B}"/>
              </a:ext>
            </a:extLst>
          </p:cNvPr>
          <p:cNvSpPr/>
          <p:nvPr/>
        </p:nvSpPr>
        <p:spPr>
          <a:xfrm>
            <a:off x="2593876" y="6427750"/>
            <a:ext cx="9503048" cy="0"/>
          </a:xfrm>
          <a:prstGeom prst="line">
            <a:avLst/>
          </a:prstGeom>
          <a:ln>
            <a:solidFill>
              <a:srgbClr val="004BB5">
                <a:alpha val="50196"/>
              </a:srgb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3289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description of the CPC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122047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description of the CPC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7AA264FF-D68A-4ABA-987A-E1A529F8C0F6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FD7AB6C3-C290-4174-88C5-73A1A7B04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228" y="1249008"/>
            <a:ext cx="4119258" cy="51800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5">
                <a:extLst>
                  <a:ext uri="{FF2B5EF4-FFF2-40B4-BE49-F238E27FC236}">
                    <a16:creationId xmlns:a16="http://schemas.microsoft.com/office/drawing/2014/main" id="{CAA8790A-D323-4900-AD01-7C5C3295B72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0055" y="1410090"/>
                <a:ext cx="7674293" cy="23424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5314" rtl="0" eaLnBrk="1" latinLnBrk="0" hangingPunct="1">
                  <a:lnSpc>
                    <a:spcPct val="90000"/>
                  </a:lnSpc>
                  <a:spcBef>
                    <a:spcPts val="1001"/>
                  </a:spcBef>
                  <a:buFont typeface="Arial" panose="020B0604020202020204" pitchFamily="34" charset="0"/>
                  <a:buNone/>
                  <a:defRPr sz="24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657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20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5314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8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2972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30629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8286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5943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3600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61258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MX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MX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s-MX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s-MX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MX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d>
                                    <m:d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unc>
                                        <m:func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MX" sz="2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</m:d>
                                  <m:func>
                                    <m:funcPr>
                                      <m:ctrlPr>
                                        <a:rPr lang="es-MX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MX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func>
                                    <m:func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  <m:e>
                              <m:r>
                                <a:rPr lang="es-MX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d>
                                <m:dPr>
                                  <m:ctrlP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MX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d>
                                    <m:d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unc>
                                        <m:func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MX" sz="2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</m:d>
                                  <m:func>
                                    <m:func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s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s-MX" sz="28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in</m:t>
                                      </m:r>
                                    </m:fName>
                                    <m:e>
                                      <m: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func>
                                    <m:func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eqArr>
                        </m:e>
                      </m:d>
                      <m:r>
                        <a:rPr lang="es-MX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0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s-E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E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es-MX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Content Placeholder 5">
                <a:extLst>
                  <a:ext uri="{FF2B5EF4-FFF2-40B4-BE49-F238E27FC236}">
                    <a16:creationId xmlns:a16="http://schemas.microsoft.com/office/drawing/2014/main" id="{CAA8790A-D323-4900-AD01-7C5C3295B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055" y="1410090"/>
                <a:ext cx="7674293" cy="2342430"/>
              </a:xfrm>
              <a:prstGeom prst="rect">
                <a:avLst/>
              </a:prstGeom>
              <a:blipFill>
                <a:blip r:embed="rId5"/>
                <a:stretch>
                  <a:fillRect t="-233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Diagrama 11">
                <a:extLst>
                  <a:ext uri="{FF2B5EF4-FFF2-40B4-BE49-F238E27FC236}">
                    <a16:creationId xmlns:a16="http://schemas.microsoft.com/office/drawing/2014/main" id="{838773E4-2835-44D7-8381-65A73CAE33A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78980944"/>
                  </p:ext>
                </p:extLst>
              </p:nvPr>
            </p:nvGraphicFramePr>
            <p:xfrm>
              <a:off x="4891700" y="3437731"/>
              <a:ext cx="7162772" cy="307260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Choice>
        <mc:Fallback xmlns="">
          <p:graphicFrame>
            <p:nvGraphicFramePr>
              <p:cNvPr id="12" name="Diagrama 11">
                <a:extLst>
                  <a:ext uri="{FF2B5EF4-FFF2-40B4-BE49-F238E27FC236}">
                    <a16:creationId xmlns:a16="http://schemas.microsoft.com/office/drawing/2014/main" id="{838773E4-2835-44D7-8381-65A73CAE33A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78980944"/>
                  </p:ext>
                </p:extLst>
              </p:nvPr>
            </p:nvGraphicFramePr>
            <p:xfrm>
              <a:off x="4891700" y="3437731"/>
              <a:ext cx="7162772" cy="307260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1" r:lo="rId12" r:qs="rId13" r:cs="rId14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425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description of the CPC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90000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Geometric parameters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B69B4E19-2346-4CC7-A61D-9CEA7F30CEAC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FD7AB6C3-C290-4174-88C5-73A1A7B04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228" y="1249008"/>
            <a:ext cx="4119258" cy="51800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5">
                <a:extLst>
                  <a:ext uri="{FF2B5EF4-FFF2-40B4-BE49-F238E27FC236}">
                    <a16:creationId xmlns:a16="http://schemas.microsoft.com/office/drawing/2014/main" id="{CAA8790A-D323-4900-AD01-7C5C3295B72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0055" y="1410090"/>
                <a:ext cx="7674293" cy="23424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5314" rtl="0" eaLnBrk="1" latinLnBrk="0" hangingPunct="1">
                  <a:lnSpc>
                    <a:spcPct val="90000"/>
                  </a:lnSpc>
                  <a:spcBef>
                    <a:spcPts val="1001"/>
                  </a:spcBef>
                  <a:buFont typeface="Arial" panose="020B0604020202020204" pitchFamily="34" charset="0"/>
                  <a:buNone/>
                  <a:defRPr sz="24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657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20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5314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8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2972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30629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8286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5943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3600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61258" indent="0" algn="l" defTabSz="915314" rtl="0" eaLnBrk="1" latinLnBrk="0" hangingPunct="1">
                  <a:lnSpc>
                    <a:spcPct val="90000"/>
                  </a:lnSpc>
                  <a:spcBef>
                    <a:spcPts val="501"/>
                  </a:spcBef>
                  <a:buFont typeface="Arial" panose="020B0604020202020204" pitchFamily="34" charset="0"/>
                  <a:buNone/>
                  <a:defRPr sz="1602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MX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MX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s-MX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s-MX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MX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d>
                                    <m:d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unc>
                                        <m:func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MX" sz="2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</m:d>
                                  <m:func>
                                    <m:funcPr>
                                      <m:ctrlPr>
                                        <a:rPr lang="es-MX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MX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func>
                                    <m:func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  <m:e>
                              <m:r>
                                <a:rPr lang="es-MX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d>
                                <m:dPr>
                                  <m:ctrlP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MX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  <m:r>
                                    <a:rPr lang="es-E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d>
                                    <m:d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unc>
                                        <m:func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MX" sz="2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</m:d>
                                  <m:func>
                                    <m:func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s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s-MX" sz="28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in</m:t>
                                      </m:r>
                                    </m:fName>
                                    <m:e>
                                      <m: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s-MX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func>
                                    <m:funcPr>
                                      <m:ctrlPr>
                                        <a:rPr lang="es-MX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MX" sz="2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s-MX" sz="2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MX" sz="2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eqArr>
                        </m:e>
                      </m:d>
                      <m:r>
                        <a:rPr lang="es-MX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0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s-E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E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es-MX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Content Placeholder 5">
                <a:extLst>
                  <a:ext uri="{FF2B5EF4-FFF2-40B4-BE49-F238E27FC236}">
                    <a16:creationId xmlns:a16="http://schemas.microsoft.com/office/drawing/2014/main" id="{CAA8790A-D323-4900-AD01-7C5C3295B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055" y="1410090"/>
                <a:ext cx="7674293" cy="2342430"/>
              </a:xfrm>
              <a:prstGeom prst="rect">
                <a:avLst/>
              </a:prstGeom>
              <a:blipFill>
                <a:blip r:embed="rId5"/>
                <a:stretch>
                  <a:fillRect t="-233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rma libre: forma 2">
            <a:extLst>
              <a:ext uri="{FF2B5EF4-FFF2-40B4-BE49-F238E27FC236}">
                <a16:creationId xmlns:a16="http://schemas.microsoft.com/office/drawing/2014/main" id="{342D1E9D-7A95-4B3D-88A9-E9E81DC06EAF}"/>
              </a:ext>
            </a:extLst>
          </p:cNvPr>
          <p:cNvSpPr/>
          <p:nvPr/>
        </p:nvSpPr>
        <p:spPr>
          <a:xfrm>
            <a:off x="4605594" y="3757668"/>
            <a:ext cx="3672324" cy="950432"/>
          </a:xfrm>
          <a:custGeom>
            <a:avLst/>
            <a:gdLst>
              <a:gd name="connsiteX0" fmla="*/ 0 w 3672324"/>
              <a:gd name="connsiteY0" fmla="*/ 0 h 950432"/>
              <a:gd name="connsiteX1" fmla="*/ 3672324 w 3672324"/>
              <a:gd name="connsiteY1" fmla="*/ 0 h 950432"/>
              <a:gd name="connsiteX2" fmla="*/ 3672324 w 3672324"/>
              <a:gd name="connsiteY2" fmla="*/ 950432 h 950432"/>
              <a:gd name="connsiteX3" fmla="*/ 0 w 3672324"/>
              <a:gd name="connsiteY3" fmla="*/ 950432 h 950432"/>
              <a:gd name="connsiteX4" fmla="*/ 0 w 3672324"/>
              <a:gd name="connsiteY4" fmla="*/ 0 h 95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2324" h="950432">
                <a:moveTo>
                  <a:pt x="0" y="0"/>
                </a:moveTo>
                <a:lnTo>
                  <a:pt x="3672324" y="0"/>
                </a:lnTo>
                <a:lnTo>
                  <a:pt x="3672324" y="950432"/>
                </a:lnTo>
                <a:lnTo>
                  <a:pt x="0" y="950432"/>
                </a:lnTo>
                <a:lnTo>
                  <a:pt x="0" y="0"/>
                </a:lnTo>
                <a:close/>
              </a:path>
            </a:pathLst>
          </a:custGeom>
          <a:solidFill>
            <a:srgbClr val="004BB5"/>
          </a:solidFill>
          <a:ln>
            <a:solidFill>
              <a:srgbClr val="004BB5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024" tIns="109728" rIns="192024" bIns="109728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7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Svelteness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Forma libre: forma 3">
                <a:extLst>
                  <a:ext uri="{FF2B5EF4-FFF2-40B4-BE49-F238E27FC236}">
                    <a16:creationId xmlns:a16="http://schemas.microsoft.com/office/drawing/2014/main" id="{189B6018-2F5B-4D30-8829-141349393924}"/>
                  </a:ext>
                </a:extLst>
              </p:cNvPr>
              <p:cNvSpPr/>
              <p:nvPr/>
            </p:nvSpPr>
            <p:spPr>
              <a:xfrm>
                <a:off x="4605594" y="4708100"/>
                <a:ext cx="3672324" cy="1482299"/>
              </a:xfrm>
              <a:custGeom>
                <a:avLst/>
                <a:gdLst>
                  <a:gd name="connsiteX0" fmla="*/ 0 w 3672324"/>
                  <a:gd name="connsiteY0" fmla="*/ 0 h 1482299"/>
                  <a:gd name="connsiteX1" fmla="*/ 3672324 w 3672324"/>
                  <a:gd name="connsiteY1" fmla="*/ 0 h 1482299"/>
                  <a:gd name="connsiteX2" fmla="*/ 3672324 w 3672324"/>
                  <a:gd name="connsiteY2" fmla="*/ 1482299 h 1482299"/>
                  <a:gd name="connsiteX3" fmla="*/ 0 w 3672324"/>
                  <a:gd name="connsiteY3" fmla="*/ 1482299 h 1482299"/>
                  <a:gd name="connsiteX4" fmla="*/ 0 w 3672324"/>
                  <a:gd name="connsiteY4" fmla="*/ 0 h 1482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324" h="1482299">
                    <a:moveTo>
                      <a:pt x="0" y="0"/>
                    </a:moveTo>
                    <a:lnTo>
                      <a:pt x="3672324" y="0"/>
                    </a:lnTo>
                    <a:lnTo>
                      <a:pt x="3672324" y="1482299"/>
                    </a:lnTo>
                    <a:lnTo>
                      <a:pt x="0" y="148229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4018" tIns="144018" rIns="192024" bIns="216027" numCol="1" spcCol="1270" anchor="ctr" anchorCtr="0">
                <a:noAutofit/>
              </a:bodyPr>
              <a:lstStyle/>
              <a:p>
                <a:pPr marL="228600" lvl="1" indent="-228600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r>
                      <a:rPr lang="es-ES" sz="2700" b="0" i="1" kern="12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𝑆𝑣</m:t>
                    </m:r>
                    <m:r>
                      <a:rPr lang="es-ES" sz="2700" b="0" i="1" kern="12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ES" sz="27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ES" sz="27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s-ES" sz="27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ES" sz="27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s-ES" sz="27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s-ES" sz="27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s-ES" sz="27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ES" sz="27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ES" sz="27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sSup>
                          <m:sSupPr>
                            <m:ctrlPr>
                              <a:rPr lang="es-ES" sz="27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ES" sz="27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ES" sz="27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</m:oMath>
                </a14:m>
                <a:endParaRPr lang="es-MX" sz="27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Forma libre: forma 3">
                <a:extLst>
                  <a:ext uri="{FF2B5EF4-FFF2-40B4-BE49-F238E27FC236}">
                    <a16:creationId xmlns:a16="http://schemas.microsoft.com/office/drawing/2014/main" id="{189B6018-2F5B-4D30-8829-1413493939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594" y="4708100"/>
                <a:ext cx="3672324" cy="1482299"/>
              </a:xfrm>
              <a:custGeom>
                <a:avLst/>
                <a:gdLst>
                  <a:gd name="connsiteX0" fmla="*/ 0 w 3672324"/>
                  <a:gd name="connsiteY0" fmla="*/ 0 h 1482299"/>
                  <a:gd name="connsiteX1" fmla="*/ 3672324 w 3672324"/>
                  <a:gd name="connsiteY1" fmla="*/ 0 h 1482299"/>
                  <a:gd name="connsiteX2" fmla="*/ 3672324 w 3672324"/>
                  <a:gd name="connsiteY2" fmla="*/ 1482299 h 1482299"/>
                  <a:gd name="connsiteX3" fmla="*/ 0 w 3672324"/>
                  <a:gd name="connsiteY3" fmla="*/ 1482299 h 1482299"/>
                  <a:gd name="connsiteX4" fmla="*/ 0 w 3672324"/>
                  <a:gd name="connsiteY4" fmla="*/ 0 h 1482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324" h="1482299">
                    <a:moveTo>
                      <a:pt x="0" y="0"/>
                    </a:moveTo>
                    <a:lnTo>
                      <a:pt x="3672324" y="0"/>
                    </a:lnTo>
                    <a:lnTo>
                      <a:pt x="3672324" y="1482299"/>
                    </a:lnTo>
                    <a:lnTo>
                      <a:pt x="0" y="148229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68EA9BA3-3529-44C6-991B-EDE568D2B6F8}"/>
              </a:ext>
            </a:extLst>
          </p:cNvPr>
          <p:cNvSpPr/>
          <p:nvPr/>
        </p:nvSpPr>
        <p:spPr>
          <a:xfrm>
            <a:off x="8531985" y="3757668"/>
            <a:ext cx="3672324" cy="950432"/>
          </a:xfrm>
          <a:custGeom>
            <a:avLst/>
            <a:gdLst>
              <a:gd name="connsiteX0" fmla="*/ 0 w 3672324"/>
              <a:gd name="connsiteY0" fmla="*/ 0 h 950432"/>
              <a:gd name="connsiteX1" fmla="*/ 3672324 w 3672324"/>
              <a:gd name="connsiteY1" fmla="*/ 0 h 950432"/>
              <a:gd name="connsiteX2" fmla="*/ 3672324 w 3672324"/>
              <a:gd name="connsiteY2" fmla="*/ 950432 h 950432"/>
              <a:gd name="connsiteX3" fmla="*/ 0 w 3672324"/>
              <a:gd name="connsiteY3" fmla="*/ 950432 h 950432"/>
              <a:gd name="connsiteX4" fmla="*/ 0 w 3672324"/>
              <a:gd name="connsiteY4" fmla="*/ 0 h 95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2324" h="950432">
                <a:moveTo>
                  <a:pt x="0" y="0"/>
                </a:moveTo>
                <a:lnTo>
                  <a:pt x="3672324" y="0"/>
                </a:lnTo>
                <a:lnTo>
                  <a:pt x="3672324" y="950432"/>
                </a:lnTo>
                <a:lnTo>
                  <a:pt x="0" y="950432"/>
                </a:lnTo>
                <a:lnTo>
                  <a:pt x="0" y="0"/>
                </a:lnTo>
                <a:close/>
              </a:path>
            </a:pathLst>
          </a:custGeom>
          <a:solidFill>
            <a:srgbClr val="004BB5"/>
          </a:solidFill>
          <a:ln>
            <a:solidFill>
              <a:srgbClr val="004BB5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024" tIns="109728" rIns="192024" bIns="109728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7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Reflector area- aperture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Forma libre: forma 5">
                <a:extLst>
                  <a:ext uri="{FF2B5EF4-FFF2-40B4-BE49-F238E27FC236}">
                    <a16:creationId xmlns:a16="http://schemas.microsoft.com/office/drawing/2014/main" id="{8F95AE04-3A41-4D18-A172-5A0BA21CB695}"/>
                  </a:ext>
                </a:extLst>
              </p:cNvPr>
              <p:cNvSpPr/>
              <p:nvPr/>
            </p:nvSpPr>
            <p:spPr>
              <a:xfrm>
                <a:off x="8531985" y="4708100"/>
                <a:ext cx="3672324" cy="1482299"/>
              </a:xfrm>
              <a:custGeom>
                <a:avLst/>
                <a:gdLst>
                  <a:gd name="connsiteX0" fmla="*/ 0 w 3672324"/>
                  <a:gd name="connsiteY0" fmla="*/ 0 h 1482299"/>
                  <a:gd name="connsiteX1" fmla="*/ 3672324 w 3672324"/>
                  <a:gd name="connsiteY1" fmla="*/ 0 h 1482299"/>
                  <a:gd name="connsiteX2" fmla="*/ 3672324 w 3672324"/>
                  <a:gd name="connsiteY2" fmla="*/ 1482299 h 1482299"/>
                  <a:gd name="connsiteX3" fmla="*/ 0 w 3672324"/>
                  <a:gd name="connsiteY3" fmla="*/ 1482299 h 1482299"/>
                  <a:gd name="connsiteX4" fmla="*/ 0 w 3672324"/>
                  <a:gd name="connsiteY4" fmla="*/ 0 h 1482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324" h="1482299">
                    <a:moveTo>
                      <a:pt x="0" y="0"/>
                    </a:moveTo>
                    <a:lnTo>
                      <a:pt x="3672324" y="0"/>
                    </a:lnTo>
                    <a:lnTo>
                      <a:pt x="3672324" y="1482299"/>
                    </a:lnTo>
                    <a:lnTo>
                      <a:pt x="0" y="148229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4018" tIns="144018" rIns="192024" bIns="216027" numCol="1" spcCol="1270" anchor="ctr" anchorCtr="0">
                <a:noAutofit/>
              </a:bodyPr>
              <a:lstStyle/>
              <a:p>
                <a:pPr marL="228600" lvl="1" indent="-228600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𝑚𝑎</m:t>
                        </m:r>
                      </m:sub>
                    </m:sSub>
                    <m:r>
                      <a:rPr lang="es-ES" sz="2000" b="0" i="1" kern="12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2 </m:t>
                        </m:r>
                        <m:nary>
                          <m:naryPr>
                            <m:ctrlP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s-ES" sz="2000" b="0" i="1" kern="120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2000" b="0" i="1" kern="120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ES" sz="2000" b="0" i="1" kern="120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𝑚𝑎𝑥</m:t>
                                </m:r>
                              </m:sub>
                            </m:sSub>
                          </m:sup>
                          <m:e>
                            <m:rad>
                              <m:radPr>
                                <m:degHide m:val="on"/>
                                <m:ctrlPr>
                                  <a:rPr lang="es-ES" sz="2000" b="0" i="1" kern="120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ES" sz="2000" b="0" i="1" kern="120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ES" sz="2000" b="0" i="1" kern="120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ES" sz="2000" b="0" i="1" kern="1200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ES" sz="2000" b="0" i="1" kern="1200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ES" sz="2000" b="0" i="1" kern="1200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ES" sz="2000" b="0" i="1" kern="120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sz="2000" b="0" i="1" kern="120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ES" sz="2000" b="0" i="1" kern="120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ES" sz="2000" b="0" i="1" kern="120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ES" sz="2000" b="0" i="1" kern="1200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ES" sz="2000" b="0" i="1" kern="1200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s-ES" sz="2000" b="0" i="1" kern="1200" smtClean="0"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ES" sz="2000" b="0" i="1" kern="120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𝑑𝑡</m:t>
                            </m:r>
                          </m:e>
                        </m:nary>
                      </m:num>
                      <m:den>
                        <m: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ES" sz="2000" b="0" i="1" kern="12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sSup>
                          <m:sSupPr>
                            <m:ctrlP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ES" sz="2000" b="0" i="1" kern="12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</m:oMath>
                </a14:m>
                <a:endParaRPr lang="es-MX" sz="27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Forma libre: forma 5">
                <a:extLst>
                  <a:ext uri="{FF2B5EF4-FFF2-40B4-BE49-F238E27FC236}">
                    <a16:creationId xmlns:a16="http://schemas.microsoft.com/office/drawing/2014/main" id="{8F95AE04-3A41-4D18-A172-5A0BA21CB6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985" y="4708100"/>
                <a:ext cx="3672324" cy="1482299"/>
              </a:xfrm>
              <a:custGeom>
                <a:avLst/>
                <a:gdLst>
                  <a:gd name="connsiteX0" fmla="*/ 0 w 3672324"/>
                  <a:gd name="connsiteY0" fmla="*/ 0 h 1482299"/>
                  <a:gd name="connsiteX1" fmla="*/ 3672324 w 3672324"/>
                  <a:gd name="connsiteY1" fmla="*/ 0 h 1482299"/>
                  <a:gd name="connsiteX2" fmla="*/ 3672324 w 3672324"/>
                  <a:gd name="connsiteY2" fmla="*/ 1482299 h 1482299"/>
                  <a:gd name="connsiteX3" fmla="*/ 0 w 3672324"/>
                  <a:gd name="connsiteY3" fmla="*/ 1482299 h 1482299"/>
                  <a:gd name="connsiteX4" fmla="*/ 0 w 3672324"/>
                  <a:gd name="connsiteY4" fmla="*/ 0 h 1482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324" h="1482299">
                    <a:moveTo>
                      <a:pt x="0" y="0"/>
                    </a:moveTo>
                    <a:lnTo>
                      <a:pt x="3672324" y="0"/>
                    </a:lnTo>
                    <a:lnTo>
                      <a:pt x="3672324" y="1482299"/>
                    </a:lnTo>
                    <a:lnTo>
                      <a:pt x="0" y="148229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984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description of the CPC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90000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Optical-energy related parameters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787C96C2-9690-4568-BB65-8F47A65EC6C3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EF1CE001-B4F5-42BD-A912-5541F3652E90}"/>
              </a:ext>
            </a:extLst>
          </p:cNvPr>
          <p:cNvSpPr/>
          <p:nvPr/>
        </p:nvSpPr>
        <p:spPr>
          <a:xfrm>
            <a:off x="559022" y="1111796"/>
            <a:ext cx="11085950" cy="1614536"/>
          </a:xfrm>
          <a:custGeom>
            <a:avLst/>
            <a:gdLst>
              <a:gd name="connsiteX0" fmla="*/ 0 w 11085950"/>
              <a:gd name="connsiteY0" fmla="*/ 403634 h 1614536"/>
              <a:gd name="connsiteX1" fmla="*/ 10278682 w 11085950"/>
              <a:gd name="connsiteY1" fmla="*/ 403634 h 1614536"/>
              <a:gd name="connsiteX2" fmla="*/ 10278682 w 11085950"/>
              <a:gd name="connsiteY2" fmla="*/ 0 h 1614536"/>
              <a:gd name="connsiteX3" fmla="*/ 11085950 w 11085950"/>
              <a:gd name="connsiteY3" fmla="*/ 807268 h 1614536"/>
              <a:gd name="connsiteX4" fmla="*/ 10278682 w 11085950"/>
              <a:gd name="connsiteY4" fmla="*/ 1614536 h 1614536"/>
              <a:gd name="connsiteX5" fmla="*/ 10278682 w 11085950"/>
              <a:gd name="connsiteY5" fmla="*/ 1210902 h 1614536"/>
              <a:gd name="connsiteX6" fmla="*/ 0 w 11085950"/>
              <a:gd name="connsiteY6" fmla="*/ 1210902 h 1614536"/>
              <a:gd name="connsiteX7" fmla="*/ 0 w 11085950"/>
              <a:gd name="connsiteY7" fmla="*/ 403634 h 1614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85950" h="1614536">
                <a:moveTo>
                  <a:pt x="0" y="403634"/>
                </a:moveTo>
                <a:lnTo>
                  <a:pt x="10278682" y="403634"/>
                </a:lnTo>
                <a:lnTo>
                  <a:pt x="10278682" y="0"/>
                </a:lnTo>
                <a:lnTo>
                  <a:pt x="11085950" y="807268"/>
                </a:lnTo>
                <a:lnTo>
                  <a:pt x="10278682" y="1614536"/>
                </a:lnTo>
                <a:lnTo>
                  <a:pt x="10278682" y="1210902"/>
                </a:lnTo>
                <a:lnTo>
                  <a:pt x="0" y="1210902"/>
                </a:lnTo>
                <a:lnTo>
                  <a:pt x="0" y="403634"/>
                </a:lnTo>
                <a:close/>
              </a:path>
            </a:pathLst>
          </a:custGeom>
          <a:solidFill>
            <a:srgbClr val="004BB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820" tIns="487454" rIns="657634" bIns="659942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>
                <a:latin typeface="Times New Roman" panose="02020603050405020304" pitchFamily="18" charset="0"/>
                <a:cs typeface="Times New Roman" panose="02020603050405020304" pitchFamily="18" charset="0"/>
              </a:rPr>
              <a:t>Energy at the absorber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Forma libre: forma 12">
                <a:extLst>
                  <a:ext uri="{FF2B5EF4-FFF2-40B4-BE49-F238E27FC236}">
                    <a16:creationId xmlns:a16="http://schemas.microsoft.com/office/drawing/2014/main" id="{D729F1F8-9E88-4823-A837-607058AD0566}"/>
                  </a:ext>
                </a:extLst>
              </p:cNvPr>
              <p:cNvSpPr/>
              <p:nvPr/>
            </p:nvSpPr>
            <p:spPr>
              <a:xfrm>
                <a:off x="559022" y="2356837"/>
                <a:ext cx="3414472" cy="756000"/>
              </a:xfrm>
              <a:custGeom>
                <a:avLst/>
                <a:gdLst>
                  <a:gd name="connsiteX0" fmla="*/ 0 w 3414472"/>
                  <a:gd name="connsiteY0" fmla="*/ 0 h 3110192"/>
                  <a:gd name="connsiteX1" fmla="*/ 3414472 w 3414472"/>
                  <a:gd name="connsiteY1" fmla="*/ 0 h 3110192"/>
                  <a:gd name="connsiteX2" fmla="*/ 3414472 w 3414472"/>
                  <a:gd name="connsiteY2" fmla="*/ 3110192 h 3110192"/>
                  <a:gd name="connsiteX3" fmla="*/ 0 w 3414472"/>
                  <a:gd name="connsiteY3" fmla="*/ 3110192 h 3110192"/>
                  <a:gd name="connsiteX4" fmla="*/ 0 w 3414472"/>
                  <a:gd name="connsiteY4" fmla="*/ 0 h 3110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4472" h="3110192">
                    <a:moveTo>
                      <a:pt x="0" y="0"/>
                    </a:moveTo>
                    <a:lnTo>
                      <a:pt x="3414472" y="0"/>
                    </a:lnTo>
                    <a:lnTo>
                      <a:pt x="3414472" y="3110192"/>
                    </a:lnTo>
                    <a:lnTo>
                      <a:pt x="0" y="311019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3820" tIns="83820" rIns="83820" bIns="83820" numCol="1" spcCol="1270" anchor="t" anchorCtr="0">
                <a:noAutofit/>
              </a:bodyPr>
              <a:lstStyle/>
              <a:p>
                <a:pPr marL="0" lvl="0" indent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s-ES" sz="2800" b="0" i="1" kern="120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b="0" i="1" kern="1200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e>
                        <m:sub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s-ES" sz="2800" b="0" i="1" kern="1200" smtClean="0">
                          <a:latin typeface="Cambria Math" panose="02040503050406030204" pitchFamily="18" charset="0"/>
                        </a:rPr>
                        <m:t>~</m:t>
                      </m:r>
                      <m:sSub>
                        <m:sSubPr>
                          <m:ctrlP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sSub>
                        <m:sSubPr>
                          <m:ctrlP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s-ES" sz="2800" b="0" kern="1200" dirty="0"/>
              </a:p>
              <a:p>
                <a:pPr marL="0" lvl="0" indent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None/>
                </a:pPr>
                <a:endParaRPr lang="es-ES" sz="2800" b="0" kern="1200" dirty="0"/>
              </a:p>
              <a:p>
                <a:pPr marL="0" lvl="0" indent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None/>
                </a:pPr>
                <a:endParaRPr lang="es-ES" sz="2800" b="0" kern="1200" dirty="0"/>
              </a:p>
              <a:p>
                <a:pPr marL="0" lvl="0" indent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s-MX" sz="2800" kern="1200" dirty="0"/>
              </a:p>
            </p:txBody>
          </p:sp>
        </mc:Choice>
        <mc:Fallback xmlns="">
          <p:sp>
            <p:nvSpPr>
              <p:cNvPr id="13" name="Forma libre: forma 12">
                <a:extLst>
                  <a:ext uri="{FF2B5EF4-FFF2-40B4-BE49-F238E27FC236}">
                    <a16:creationId xmlns:a16="http://schemas.microsoft.com/office/drawing/2014/main" id="{D729F1F8-9E88-4823-A837-607058AD05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22" y="2356837"/>
                <a:ext cx="3414472" cy="756000"/>
              </a:xfrm>
              <a:custGeom>
                <a:avLst/>
                <a:gdLst>
                  <a:gd name="connsiteX0" fmla="*/ 0 w 3414472"/>
                  <a:gd name="connsiteY0" fmla="*/ 0 h 3110192"/>
                  <a:gd name="connsiteX1" fmla="*/ 3414472 w 3414472"/>
                  <a:gd name="connsiteY1" fmla="*/ 0 h 3110192"/>
                  <a:gd name="connsiteX2" fmla="*/ 3414472 w 3414472"/>
                  <a:gd name="connsiteY2" fmla="*/ 3110192 h 3110192"/>
                  <a:gd name="connsiteX3" fmla="*/ 0 w 3414472"/>
                  <a:gd name="connsiteY3" fmla="*/ 3110192 h 3110192"/>
                  <a:gd name="connsiteX4" fmla="*/ 0 w 3414472"/>
                  <a:gd name="connsiteY4" fmla="*/ 0 h 3110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4472" h="3110192">
                    <a:moveTo>
                      <a:pt x="0" y="0"/>
                    </a:moveTo>
                    <a:lnTo>
                      <a:pt x="3414472" y="0"/>
                    </a:lnTo>
                    <a:lnTo>
                      <a:pt x="3414472" y="3110192"/>
                    </a:lnTo>
                    <a:lnTo>
                      <a:pt x="0" y="311019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800B187-AEE3-4450-9A03-C9B444A09833}"/>
              </a:ext>
            </a:extLst>
          </p:cNvPr>
          <p:cNvSpPr/>
          <p:nvPr/>
        </p:nvSpPr>
        <p:spPr>
          <a:xfrm>
            <a:off x="3973495" y="1649975"/>
            <a:ext cx="7671477" cy="1614536"/>
          </a:xfrm>
          <a:custGeom>
            <a:avLst/>
            <a:gdLst>
              <a:gd name="connsiteX0" fmla="*/ 0 w 7671477"/>
              <a:gd name="connsiteY0" fmla="*/ 403634 h 1614536"/>
              <a:gd name="connsiteX1" fmla="*/ 6864209 w 7671477"/>
              <a:gd name="connsiteY1" fmla="*/ 403634 h 1614536"/>
              <a:gd name="connsiteX2" fmla="*/ 6864209 w 7671477"/>
              <a:gd name="connsiteY2" fmla="*/ 0 h 1614536"/>
              <a:gd name="connsiteX3" fmla="*/ 7671477 w 7671477"/>
              <a:gd name="connsiteY3" fmla="*/ 807268 h 1614536"/>
              <a:gd name="connsiteX4" fmla="*/ 6864209 w 7671477"/>
              <a:gd name="connsiteY4" fmla="*/ 1614536 h 1614536"/>
              <a:gd name="connsiteX5" fmla="*/ 6864209 w 7671477"/>
              <a:gd name="connsiteY5" fmla="*/ 1210902 h 1614536"/>
              <a:gd name="connsiteX6" fmla="*/ 0 w 7671477"/>
              <a:gd name="connsiteY6" fmla="*/ 1210902 h 1614536"/>
              <a:gd name="connsiteX7" fmla="*/ 0 w 7671477"/>
              <a:gd name="connsiteY7" fmla="*/ 403634 h 1614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71477" h="1614536">
                <a:moveTo>
                  <a:pt x="0" y="403634"/>
                </a:moveTo>
                <a:lnTo>
                  <a:pt x="6864209" y="403634"/>
                </a:lnTo>
                <a:lnTo>
                  <a:pt x="6864209" y="0"/>
                </a:lnTo>
                <a:lnTo>
                  <a:pt x="7671477" y="807268"/>
                </a:lnTo>
                <a:lnTo>
                  <a:pt x="6864209" y="1614536"/>
                </a:lnTo>
                <a:lnTo>
                  <a:pt x="6864209" y="1210902"/>
                </a:lnTo>
                <a:lnTo>
                  <a:pt x="0" y="1210902"/>
                </a:lnTo>
                <a:lnTo>
                  <a:pt x="0" y="403634"/>
                </a:lnTo>
                <a:close/>
              </a:path>
            </a:pathLst>
          </a:custGeom>
          <a:solidFill>
            <a:srgbClr val="004BB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820" tIns="487454" rIns="657634" bIns="659942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>
                <a:latin typeface="Times New Roman" panose="02020603050405020304" pitchFamily="18" charset="0"/>
                <a:cs typeface="Times New Roman" panose="02020603050405020304" pitchFamily="18" charset="0"/>
              </a:rPr>
              <a:t>Optical efficiency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Forma libre: forma 16">
                <a:extLst>
                  <a:ext uri="{FF2B5EF4-FFF2-40B4-BE49-F238E27FC236}">
                    <a16:creationId xmlns:a16="http://schemas.microsoft.com/office/drawing/2014/main" id="{566756BD-0AFC-4D02-8BC6-072F2FC1426E}"/>
                  </a:ext>
                </a:extLst>
              </p:cNvPr>
              <p:cNvSpPr/>
              <p:nvPr/>
            </p:nvSpPr>
            <p:spPr>
              <a:xfrm>
                <a:off x="3973495" y="2895015"/>
                <a:ext cx="3414472" cy="756000"/>
              </a:xfrm>
              <a:custGeom>
                <a:avLst/>
                <a:gdLst>
                  <a:gd name="connsiteX0" fmla="*/ 0 w 3414472"/>
                  <a:gd name="connsiteY0" fmla="*/ 0 h 3110192"/>
                  <a:gd name="connsiteX1" fmla="*/ 3414472 w 3414472"/>
                  <a:gd name="connsiteY1" fmla="*/ 0 h 3110192"/>
                  <a:gd name="connsiteX2" fmla="*/ 3414472 w 3414472"/>
                  <a:gd name="connsiteY2" fmla="*/ 3110192 h 3110192"/>
                  <a:gd name="connsiteX3" fmla="*/ 0 w 3414472"/>
                  <a:gd name="connsiteY3" fmla="*/ 3110192 h 3110192"/>
                  <a:gd name="connsiteX4" fmla="*/ 0 w 3414472"/>
                  <a:gd name="connsiteY4" fmla="*/ 0 h 3110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4472" h="3110192">
                    <a:moveTo>
                      <a:pt x="0" y="0"/>
                    </a:moveTo>
                    <a:lnTo>
                      <a:pt x="3414472" y="0"/>
                    </a:lnTo>
                    <a:lnTo>
                      <a:pt x="3414472" y="3110192"/>
                    </a:lnTo>
                    <a:lnTo>
                      <a:pt x="0" y="311019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3820" tIns="83820" rIns="83820" bIns="83820" numCol="1" spcCol="1270" anchor="t" anchorCtr="0">
                <a:noAutofit/>
              </a:bodyPr>
              <a:lstStyle/>
              <a:p>
                <a:pPr marL="0" lvl="0" indent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ES" sz="2800" b="0" i="1" kern="1200" smtClean="0">
                          <a:latin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ES" sz="2800" b="0" i="1" kern="1200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</m:oMath>
                  </m:oMathPara>
                </a14:m>
                <a:endParaRPr lang="es-MX" sz="2800" kern="1200" dirty="0"/>
              </a:p>
            </p:txBody>
          </p:sp>
        </mc:Choice>
        <mc:Fallback xmlns="">
          <p:sp>
            <p:nvSpPr>
              <p:cNvPr id="17" name="Forma libre: forma 16">
                <a:extLst>
                  <a:ext uri="{FF2B5EF4-FFF2-40B4-BE49-F238E27FC236}">
                    <a16:creationId xmlns:a16="http://schemas.microsoft.com/office/drawing/2014/main" id="{566756BD-0AFC-4D02-8BC6-072F2FC142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495" y="2895015"/>
                <a:ext cx="3414472" cy="756000"/>
              </a:xfrm>
              <a:custGeom>
                <a:avLst/>
                <a:gdLst>
                  <a:gd name="connsiteX0" fmla="*/ 0 w 3414472"/>
                  <a:gd name="connsiteY0" fmla="*/ 0 h 3110192"/>
                  <a:gd name="connsiteX1" fmla="*/ 3414472 w 3414472"/>
                  <a:gd name="connsiteY1" fmla="*/ 0 h 3110192"/>
                  <a:gd name="connsiteX2" fmla="*/ 3414472 w 3414472"/>
                  <a:gd name="connsiteY2" fmla="*/ 3110192 h 3110192"/>
                  <a:gd name="connsiteX3" fmla="*/ 0 w 3414472"/>
                  <a:gd name="connsiteY3" fmla="*/ 3110192 h 3110192"/>
                  <a:gd name="connsiteX4" fmla="*/ 0 w 3414472"/>
                  <a:gd name="connsiteY4" fmla="*/ 0 h 3110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4472" h="3110192">
                    <a:moveTo>
                      <a:pt x="0" y="0"/>
                    </a:moveTo>
                    <a:lnTo>
                      <a:pt x="3414472" y="0"/>
                    </a:lnTo>
                    <a:lnTo>
                      <a:pt x="3414472" y="3110192"/>
                    </a:lnTo>
                    <a:lnTo>
                      <a:pt x="0" y="311019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A16764F2-643B-4797-ABCE-237760B51066}"/>
              </a:ext>
            </a:extLst>
          </p:cNvPr>
          <p:cNvSpPr/>
          <p:nvPr/>
        </p:nvSpPr>
        <p:spPr>
          <a:xfrm>
            <a:off x="7387968" y="2188154"/>
            <a:ext cx="4257004" cy="1614536"/>
          </a:xfrm>
          <a:custGeom>
            <a:avLst/>
            <a:gdLst>
              <a:gd name="connsiteX0" fmla="*/ 0 w 4257004"/>
              <a:gd name="connsiteY0" fmla="*/ 403634 h 1614536"/>
              <a:gd name="connsiteX1" fmla="*/ 3449736 w 4257004"/>
              <a:gd name="connsiteY1" fmla="*/ 403634 h 1614536"/>
              <a:gd name="connsiteX2" fmla="*/ 3449736 w 4257004"/>
              <a:gd name="connsiteY2" fmla="*/ 0 h 1614536"/>
              <a:gd name="connsiteX3" fmla="*/ 4257004 w 4257004"/>
              <a:gd name="connsiteY3" fmla="*/ 807268 h 1614536"/>
              <a:gd name="connsiteX4" fmla="*/ 3449736 w 4257004"/>
              <a:gd name="connsiteY4" fmla="*/ 1614536 h 1614536"/>
              <a:gd name="connsiteX5" fmla="*/ 3449736 w 4257004"/>
              <a:gd name="connsiteY5" fmla="*/ 1210902 h 1614536"/>
              <a:gd name="connsiteX6" fmla="*/ 0 w 4257004"/>
              <a:gd name="connsiteY6" fmla="*/ 1210902 h 1614536"/>
              <a:gd name="connsiteX7" fmla="*/ 0 w 4257004"/>
              <a:gd name="connsiteY7" fmla="*/ 403634 h 1614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57004" h="1614536">
                <a:moveTo>
                  <a:pt x="0" y="403634"/>
                </a:moveTo>
                <a:lnTo>
                  <a:pt x="3449736" y="403634"/>
                </a:lnTo>
                <a:lnTo>
                  <a:pt x="3449736" y="0"/>
                </a:lnTo>
                <a:lnTo>
                  <a:pt x="4257004" y="807268"/>
                </a:lnTo>
                <a:lnTo>
                  <a:pt x="3449736" y="1614536"/>
                </a:lnTo>
                <a:lnTo>
                  <a:pt x="3449736" y="1210902"/>
                </a:lnTo>
                <a:lnTo>
                  <a:pt x="0" y="1210902"/>
                </a:lnTo>
                <a:lnTo>
                  <a:pt x="0" y="403634"/>
                </a:lnTo>
                <a:close/>
              </a:path>
            </a:pathLst>
          </a:custGeom>
          <a:solidFill>
            <a:srgbClr val="004BB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820" tIns="487454" rIns="657634" bIns="659942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>
                <a:latin typeface="Times New Roman" panose="02020603050405020304" pitchFamily="18" charset="0"/>
                <a:cs typeface="Times New Roman" panose="02020603050405020304" pitchFamily="18" charset="0"/>
              </a:rPr>
              <a:t>Average number of reflections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Forma libre: forma 19">
                <a:extLst>
                  <a:ext uri="{FF2B5EF4-FFF2-40B4-BE49-F238E27FC236}">
                    <a16:creationId xmlns:a16="http://schemas.microsoft.com/office/drawing/2014/main" id="{EB4E0388-7E96-47CE-8B9E-524CD5B3C365}"/>
                  </a:ext>
                </a:extLst>
              </p:cNvPr>
              <p:cNvSpPr/>
              <p:nvPr/>
            </p:nvSpPr>
            <p:spPr>
              <a:xfrm>
                <a:off x="7387968" y="3433194"/>
                <a:ext cx="3414472" cy="856283"/>
              </a:xfrm>
              <a:custGeom>
                <a:avLst/>
                <a:gdLst>
                  <a:gd name="connsiteX0" fmla="*/ 0 w 3414472"/>
                  <a:gd name="connsiteY0" fmla="*/ 0 h 3064674"/>
                  <a:gd name="connsiteX1" fmla="*/ 3414472 w 3414472"/>
                  <a:gd name="connsiteY1" fmla="*/ 0 h 3064674"/>
                  <a:gd name="connsiteX2" fmla="*/ 3414472 w 3414472"/>
                  <a:gd name="connsiteY2" fmla="*/ 3064674 h 3064674"/>
                  <a:gd name="connsiteX3" fmla="*/ 0 w 3414472"/>
                  <a:gd name="connsiteY3" fmla="*/ 3064674 h 3064674"/>
                  <a:gd name="connsiteX4" fmla="*/ 0 w 3414472"/>
                  <a:gd name="connsiteY4" fmla="*/ 0 h 3064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4472" h="3064674">
                    <a:moveTo>
                      <a:pt x="0" y="0"/>
                    </a:moveTo>
                    <a:lnTo>
                      <a:pt x="3414472" y="0"/>
                    </a:lnTo>
                    <a:lnTo>
                      <a:pt x="3414472" y="3064674"/>
                    </a:lnTo>
                    <a:lnTo>
                      <a:pt x="0" y="306467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3820" tIns="83820" rIns="83820" bIns="83820" numCol="1" spcCol="1270" anchor="t" anchorCtr="0">
                <a:noAutofit/>
              </a:bodyPr>
              <a:lstStyle/>
              <a:p>
                <a:pPr marL="0" lvl="0" indent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800" b="0" i="1" kern="120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s-MX" sz="2800" kern="1200" dirty="0"/>
                  <a:t>: </a:t>
                </a:r>
                <a:r>
                  <a:rPr lang="en-US" sz="28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determined statistically </a:t>
                </a:r>
              </a:p>
            </p:txBody>
          </p:sp>
        </mc:Choice>
        <mc:Fallback xmlns="">
          <p:sp>
            <p:nvSpPr>
              <p:cNvPr id="20" name="Forma libre: forma 19">
                <a:extLst>
                  <a:ext uri="{FF2B5EF4-FFF2-40B4-BE49-F238E27FC236}">
                    <a16:creationId xmlns:a16="http://schemas.microsoft.com/office/drawing/2014/main" id="{EB4E0388-7E96-47CE-8B9E-524CD5B3C3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7968" y="3433194"/>
                <a:ext cx="3414472" cy="856283"/>
              </a:xfrm>
              <a:custGeom>
                <a:avLst/>
                <a:gdLst>
                  <a:gd name="connsiteX0" fmla="*/ 0 w 3414472"/>
                  <a:gd name="connsiteY0" fmla="*/ 0 h 3064674"/>
                  <a:gd name="connsiteX1" fmla="*/ 3414472 w 3414472"/>
                  <a:gd name="connsiteY1" fmla="*/ 0 h 3064674"/>
                  <a:gd name="connsiteX2" fmla="*/ 3414472 w 3414472"/>
                  <a:gd name="connsiteY2" fmla="*/ 3064674 h 3064674"/>
                  <a:gd name="connsiteX3" fmla="*/ 0 w 3414472"/>
                  <a:gd name="connsiteY3" fmla="*/ 3064674 h 3064674"/>
                  <a:gd name="connsiteX4" fmla="*/ 0 w 3414472"/>
                  <a:gd name="connsiteY4" fmla="*/ 0 h 3064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4472" h="3064674">
                    <a:moveTo>
                      <a:pt x="0" y="0"/>
                    </a:moveTo>
                    <a:lnTo>
                      <a:pt x="3414472" y="0"/>
                    </a:lnTo>
                    <a:lnTo>
                      <a:pt x="3414472" y="3064674"/>
                    </a:lnTo>
                    <a:lnTo>
                      <a:pt x="0" y="3064674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 l="-3737" t="-7692" b="-2307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Signo menos 23">
            <a:extLst>
              <a:ext uri="{FF2B5EF4-FFF2-40B4-BE49-F238E27FC236}">
                <a16:creationId xmlns:a16="http://schemas.microsoft.com/office/drawing/2014/main" id="{04FCF81F-D037-4B6A-B183-A1FF444AD190}"/>
              </a:ext>
            </a:extLst>
          </p:cNvPr>
          <p:cNvSpPr/>
          <p:nvPr/>
        </p:nvSpPr>
        <p:spPr>
          <a:xfrm rot="21300000">
            <a:off x="3107582" y="5254653"/>
            <a:ext cx="5146295" cy="450242"/>
          </a:xfrm>
          <a:prstGeom prst="mathMinus">
            <a:avLst/>
          </a:prstGeom>
          <a:solidFill>
            <a:srgbClr val="004BB5">
              <a:alpha val="50196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5C6C3DCA-6B13-49F2-B9D0-55BC3FA40E5B}"/>
              </a:ext>
            </a:extLst>
          </p:cNvPr>
          <p:cNvSpPr/>
          <p:nvPr/>
        </p:nvSpPr>
        <p:spPr>
          <a:xfrm>
            <a:off x="2588873" y="4470584"/>
            <a:ext cx="2440940" cy="897058"/>
          </a:xfrm>
          <a:prstGeom prst="downArrow">
            <a:avLst/>
          </a:prstGeom>
          <a:solidFill>
            <a:srgbClr val="004BB5"/>
          </a:solidFill>
          <a:ln>
            <a:solidFill>
              <a:srgbClr val="004BB5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Forma libre: forma 25">
                <a:extLst>
                  <a:ext uri="{FF2B5EF4-FFF2-40B4-BE49-F238E27FC236}">
                    <a16:creationId xmlns:a16="http://schemas.microsoft.com/office/drawing/2014/main" id="{5C2B54C1-4D22-4460-95DD-1B4B1EE64C95}"/>
                  </a:ext>
                </a:extLst>
              </p:cNvPr>
              <p:cNvSpPr/>
              <p:nvPr/>
            </p:nvSpPr>
            <p:spPr>
              <a:xfrm>
                <a:off x="5924824" y="4358452"/>
                <a:ext cx="2603669" cy="941911"/>
              </a:xfrm>
              <a:custGeom>
                <a:avLst/>
                <a:gdLst>
                  <a:gd name="connsiteX0" fmla="*/ 0 w 2603669"/>
                  <a:gd name="connsiteY0" fmla="*/ 0 h 941911"/>
                  <a:gd name="connsiteX1" fmla="*/ 2603669 w 2603669"/>
                  <a:gd name="connsiteY1" fmla="*/ 0 h 941911"/>
                  <a:gd name="connsiteX2" fmla="*/ 2603669 w 2603669"/>
                  <a:gd name="connsiteY2" fmla="*/ 941911 h 941911"/>
                  <a:gd name="connsiteX3" fmla="*/ 0 w 2603669"/>
                  <a:gd name="connsiteY3" fmla="*/ 941911 h 941911"/>
                  <a:gd name="connsiteX4" fmla="*/ 0 w 2603669"/>
                  <a:gd name="connsiteY4" fmla="*/ 0 h 941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03669" h="941911">
                    <a:moveTo>
                      <a:pt x="0" y="0"/>
                    </a:moveTo>
                    <a:lnTo>
                      <a:pt x="2603669" y="0"/>
                    </a:lnTo>
                    <a:lnTo>
                      <a:pt x="2603669" y="941911"/>
                    </a:lnTo>
                    <a:lnTo>
                      <a:pt x="0" y="94191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20472" tIns="220472" rIns="220472" bIns="220472" numCol="1" spcCol="1270" anchor="ctr" anchorCtr="0">
                <a:noAutofit/>
              </a:bodyPr>
              <a:lstStyle/>
              <a:p>
                <a:pPr marL="0" lvl="0" indent="0" algn="ctr" defTabSz="1377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3100" b="0" i="1" kern="120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s-MX" sz="31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reduction</a:t>
                </a:r>
              </a:p>
            </p:txBody>
          </p:sp>
        </mc:Choice>
        <mc:Fallback xmlns="">
          <p:sp>
            <p:nvSpPr>
              <p:cNvPr id="26" name="Forma libre: forma 25">
                <a:extLst>
                  <a:ext uri="{FF2B5EF4-FFF2-40B4-BE49-F238E27FC236}">
                    <a16:creationId xmlns:a16="http://schemas.microsoft.com/office/drawing/2014/main" id="{5C2B54C1-4D22-4460-95DD-1B4B1EE64C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4824" y="4358452"/>
                <a:ext cx="2603669" cy="941911"/>
              </a:xfrm>
              <a:custGeom>
                <a:avLst/>
                <a:gdLst>
                  <a:gd name="connsiteX0" fmla="*/ 0 w 2603669"/>
                  <a:gd name="connsiteY0" fmla="*/ 0 h 941911"/>
                  <a:gd name="connsiteX1" fmla="*/ 2603669 w 2603669"/>
                  <a:gd name="connsiteY1" fmla="*/ 0 h 941911"/>
                  <a:gd name="connsiteX2" fmla="*/ 2603669 w 2603669"/>
                  <a:gd name="connsiteY2" fmla="*/ 941911 h 941911"/>
                  <a:gd name="connsiteX3" fmla="*/ 0 w 2603669"/>
                  <a:gd name="connsiteY3" fmla="*/ 941911 h 941911"/>
                  <a:gd name="connsiteX4" fmla="*/ 0 w 2603669"/>
                  <a:gd name="connsiteY4" fmla="*/ 0 h 941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03669" h="941911">
                    <a:moveTo>
                      <a:pt x="0" y="0"/>
                    </a:moveTo>
                    <a:lnTo>
                      <a:pt x="2603669" y="0"/>
                    </a:lnTo>
                    <a:lnTo>
                      <a:pt x="2603669" y="941911"/>
                    </a:lnTo>
                    <a:lnTo>
                      <a:pt x="0" y="94191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lecha: hacia arriba 26">
            <a:extLst>
              <a:ext uri="{FF2B5EF4-FFF2-40B4-BE49-F238E27FC236}">
                <a16:creationId xmlns:a16="http://schemas.microsoft.com/office/drawing/2014/main" id="{7B380894-BEBB-4DF1-B059-5E59A52065DF}"/>
              </a:ext>
            </a:extLst>
          </p:cNvPr>
          <p:cNvSpPr/>
          <p:nvPr/>
        </p:nvSpPr>
        <p:spPr>
          <a:xfrm>
            <a:off x="6331647" y="5591907"/>
            <a:ext cx="2440940" cy="897058"/>
          </a:xfrm>
          <a:prstGeom prst="upArrow">
            <a:avLst/>
          </a:prstGeom>
          <a:solidFill>
            <a:srgbClr val="004BB5"/>
          </a:solidFill>
          <a:ln>
            <a:solidFill>
              <a:srgbClr val="004BB5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7FE95282-AA73-4FCB-A5E9-23305E7DEF59}"/>
              </a:ext>
            </a:extLst>
          </p:cNvPr>
          <p:cNvSpPr/>
          <p:nvPr/>
        </p:nvSpPr>
        <p:spPr>
          <a:xfrm>
            <a:off x="2832967" y="5659186"/>
            <a:ext cx="2603669" cy="941911"/>
          </a:xfrm>
          <a:custGeom>
            <a:avLst/>
            <a:gdLst>
              <a:gd name="connsiteX0" fmla="*/ 0 w 2603669"/>
              <a:gd name="connsiteY0" fmla="*/ 0 h 941911"/>
              <a:gd name="connsiteX1" fmla="*/ 2603669 w 2603669"/>
              <a:gd name="connsiteY1" fmla="*/ 0 h 941911"/>
              <a:gd name="connsiteX2" fmla="*/ 2603669 w 2603669"/>
              <a:gd name="connsiteY2" fmla="*/ 941911 h 941911"/>
              <a:gd name="connsiteX3" fmla="*/ 0 w 2603669"/>
              <a:gd name="connsiteY3" fmla="*/ 941911 h 941911"/>
              <a:gd name="connsiteX4" fmla="*/ 0 w 2603669"/>
              <a:gd name="connsiteY4" fmla="*/ 0 h 941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3669" h="941911">
                <a:moveTo>
                  <a:pt x="0" y="0"/>
                </a:moveTo>
                <a:lnTo>
                  <a:pt x="2603669" y="0"/>
                </a:lnTo>
                <a:lnTo>
                  <a:pt x="2603669" y="941911"/>
                </a:lnTo>
                <a:lnTo>
                  <a:pt x="0" y="941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220472" rIns="220472" bIns="220472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100" kern="1200">
                <a:latin typeface="Times New Roman" panose="02020603050405020304" pitchFamily="18" charset="0"/>
                <a:cs typeface="Times New Roman" panose="02020603050405020304" pitchFamily="18" charset="0"/>
              </a:rPr>
              <a:t>Useful power </a:t>
            </a:r>
          </a:p>
        </p:txBody>
      </p:sp>
    </p:spTree>
    <p:extLst>
      <p:ext uri="{BB962C8B-B14F-4D97-AF65-F5344CB8AC3E}">
        <p14:creationId xmlns:p14="http://schemas.microsoft.com/office/powerpoint/2010/main" val="388373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description of the CPC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90000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Entropy related parameters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BDD3C6C8-761D-4CA2-8CD0-AA117A00D1F5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58FFAFD5-456F-400F-98A3-6F3C37F19F0D}"/>
              </a:ext>
            </a:extLst>
          </p:cNvPr>
          <p:cNvSpPr/>
          <p:nvPr/>
        </p:nvSpPr>
        <p:spPr>
          <a:xfrm>
            <a:off x="176228" y="1246437"/>
            <a:ext cx="5582152" cy="864000"/>
          </a:xfrm>
          <a:custGeom>
            <a:avLst/>
            <a:gdLst>
              <a:gd name="connsiteX0" fmla="*/ 0 w 5582152"/>
              <a:gd name="connsiteY0" fmla="*/ 0 h 864000"/>
              <a:gd name="connsiteX1" fmla="*/ 5582152 w 5582152"/>
              <a:gd name="connsiteY1" fmla="*/ 0 h 864000"/>
              <a:gd name="connsiteX2" fmla="*/ 5582152 w 5582152"/>
              <a:gd name="connsiteY2" fmla="*/ 864000 h 864000"/>
              <a:gd name="connsiteX3" fmla="*/ 0 w 5582152"/>
              <a:gd name="connsiteY3" fmla="*/ 864000 h 864000"/>
              <a:gd name="connsiteX4" fmla="*/ 0 w 5582152"/>
              <a:gd name="connsiteY4" fmla="*/ 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2152" h="864000">
                <a:moveTo>
                  <a:pt x="0" y="0"/>
                </a:moveTo>
                <a:lnTo>
                  <a:pt x="5582152" y="0"/>
                </a:lnTo>
                <a:lnTo>
                  <a:pt x="5582152" y="864000"/>
                </a:lnTo>
                <a:lnTo>
                  <a:pt x="0" y="864000"/>
                </a:lnTo>
                <a:lnTo>
                  <a:pt x="0" y="0"/>
                </a:lnTo>
                <a:close/>
              </a:path>
            </a:pathLst>
          </a:custGeom>
          <a:solidFill>
            <a:srgbClr val="004BB5"/>
          </a:solidFill>
          <a:ln>
            <a:solidFill>
              <a:srgbClr val="004BB5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2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Entropy generation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Forma libre: forma 4">
                <a:extLst>
                  <a:ext uri="{FF2B5EF4-FFF2-40B4-BE49-F238E27FC236}">
                    <a16:creationId xmlns:a16="http://schemas.microsoft.com/office/drawing/2014/main" id="{1F62B904-1468-4905-B4CC-1FEA1F248258}"/>
                  </a:ext>
                </a:extLst>
              </p:cNvPr>
              <p:cNvSpPr/>
              <p:nvPr/>
            </p:nvSpPr>
            <p:spPr>
              <a:xfrm>
                <a:off x="176228" y="2110437"/>
                <a:ext cx="5582152" cy="4009415"/>
              </a:xfrm>
              <a:custGeom>
                <a:avLst/>
                <a:gdLst>
                  <a:gd name="connsiteX0" fmla="*/ 0 w 5582152"/>
                  <a:gd name="connsiteY0" fmla="*/ 0 h 4009415"/>
                  <a:gd name="connsiteX1" fmla="*/ 5582152 w 5582152"/>
                  <a:gd name="connsiteY1" fmla="*/ 0 h 4009415"/>
                  <a:gd name="connsiteX2" fmla="*/ 5582152 w 5582152"/>
                  <a:gd name="connsiteY2" fmla="*/ 4009415 h 4009415"/>
                  <a:gd name="connsiteX3" fmla="*/ 0 w 5582152"/>
                  <a:gd name="connsiteY3" fmla="*/ 4009415 h 4009415"/>
                  <a:gd name="connsiteX4" fmla="*/ 0 w 5582152"/>
                  <a:gd name="connsiteY4" fmla="*/ 0 h 4009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82152" h="4009415">
                    <a:moveTo>
                      <a:pt x="0" y="0"/>
                    </a:moveTo>
                    <a:lnTo>
                      <a:pt x="5582152" y="0"/>
                    </a:lnTo>
                    <a:lnTo>
                      <a:pt x="5582152" y="4009415"/>
                    </a:lnTo>
                    <a:lnTo>
                      <a:pt x="0" y="400941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60020" tIns="160020" rIns="213360" bIns="240030" numCol="1" spcCol="1270" anchor="t" anchorCtr="0">
                <a:noAutofit/>
              </a:bodyPr>
              <a:lstStyle/>
              <a:p>
                <a:pPr marL="285750" lvl="1" indent="-28575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̇"/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  <m: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𝑔𝑒𝑛</m:t>
                        </m:r>
                      </m:sub>
                    </m:sSub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d>
                          <m:d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d>
                          <m:d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̇"/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acc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̇"/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acc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d>
                          <m:d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</m:oMath>
                </a14:m>
                <a:endParaRPr lang="es-MX" sz="30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lvl="2" indent="-28575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3000" kern="1200" noProof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Sun as exergy source</a:t>
                </a:r>
              </a:p>
              <a:p>
                <a:pPr marL="857250" lvl="3" indent="-28575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b>
                      <m:sSub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MX" sz="30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kern="1200" noProof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(black body radiation)</a:t>
                </a:r>
              </a:p>
            </p:txBody>
          </p:sp>
        </mc:Choice>
        <mc:Fallback xmlns="">
          <p:sp>
            <p:nvSpPr>
              <p:cNvPr id="5" name="Forma libre: forma 4">
                <a:extLst>
                  <a:ext uri="{FF2B5EF4-FFF2-40B4-BE49-F238E27FC236}">
                    <a16:creationId xmlns:a16="http://schemas.microsoft.com/office/drawing/2014/main" id="{1F62B904-1468-4905-B4CC-1FEA1F2482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28" y="2110437"/>
                <a:ext cx="5582152" cy="4009415"/>
              </a:xfrm>
              <a:custGeom>
                <a:avLst/>
                <a:gdLst>
                  <a:gd name="connsiteX0" fmla="*/ 0 w 5582152"/>
                  <a:gd name="connsiteY0" fmla="*/ 0 h 4009415"/>
                  <a:gd name="connsiteX1" fmla="*/ 5582152 w 5582152"/>
                  <a:gd name="connsiteY1" fmla="*/ 0 h 4009415"/>
                  <a:gd name="connsiteX2" fmla="*/ 5582152 w 5582152"/>
                  <a:gd name="connsiteY2" fmla="*/ 4009415 h 4009415"/>
                  <a:gd name="connsiteX3" fmla="*/ 0 w 5582152"/>
                  <a:gd name="connsiteY3" fmla="*/ 4009415 h 4009415"/>
                  <a:gd name="connsiteX4" fmla="*/ 0 w 5582152"/>
                  <a:gd name="connsiteY4" fmla="*/ 0 h 4009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82152" h="4009415">
                    <a:moveTo>
                      <a:pt x="0" y="0"/>
                    </a:moveTo>
                    <a:lnTo>
                      <a:pt x="5582152" y="0"/>
                    </a:lnTo>
                    <a:lnTo>
                      <a:pt x="5582152" y="4009415"/>
                    </a:lnTo>
                    <a:lnTo>
                      <a:pt x="0" y="4009415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563A81C9-EDFE-4B62-9C86-314306BEFFE3}"/>
              </a:ext>
            </a:extLst>
          </p:cNvPr>
          <p:cNvSpPr/>
          <p:nvPr/>
        </p:nvSpPr>
        <p:spPr>
          <a:xfrm>
            <a:off x="6539881" y="1246437"/>
            <a:ext cx="5582152" cy="864000"/>
          </a:xfrm>
          <a:custGeom>
            <a:avLst/>
            <a:gdLst>
              <a:gd name="connsiteX0" fmla="*/ 0 w 5582152"/>
              <a:gd name="connsiteY0" fmla="*/ 0 h 864000"/>
              <a:gd name="connsiteX1" fmla="*/ 5582152 w 5582152"/>
              <a:gd name="connsiteY1" fmla="*/ 0 h 864000"/>
              <a:gd name="connsiteX2" fmla="*/ 5582152 w 5582152"/>
              <a:gd name="connsiteY2" fmla="*/ 864000 h 864000"/>
              <a:gd name="connsiteX3" fmla="*/ 0 w 5582152"/>
              <a:gd name="connsiteY3" fmla="*/ 864000 h 864000"/>
              <a:gd name="connsiteX4" fmla="*/ 0 w 5582152"/>
              <a:gd name="connsiteY4" fmla="*/ 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2152" h="864000">
                <a:moveTo>
                  <a:pt x="0" y="0"/>
                </a:moveTo>
                <a:lnTo>
                  <a:pt x="5582152" y="0"/>
                </a:lnTo>
                <a:lnTo>
                  <a:pt x="5582152" y="864000"/>
                </a:lnTo>
                <a:lnTo>
                  <a:pt x="0" y="864000"/>
                </a:lnTo>
                <a:lnTo>
                  <a:pt x="0" y="0"/>
                </a:lnTo>
                <a:close/>
              </a:path>
            </a:pathLst>
          </a:custGeom>
          <a:solidFill>
            <a:srgbClr val="004BB5"/>
          </a:solidFill>
          <a:ln>
            <a:solidFill>
              <a:srgbClr val="004BB5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200" kern="1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Entropy generation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Forma libre: forma 6">
                <a:extLst>
                  <a:ext uri="{FF2B5EF4-FFF2-40B4-BE49-F238E27FC236}">
                    <a16:creationId xmlns:a16="http://schemas.microsoft.com/office/drawing/2014/main" id="{03A5DF7A-28D3-44DA-930D-E7CACC918019}"/>
                  </a:ext>
                </a:extLst>
              </p:cNvPr>
              <p:cNvSpPr/>
              <p:nvPr/>
            </p:nvSpPr>
            <p:spPr>
              <a:xfrm>
                <a:off x="6539881" y="2110437"/>
                <a:ext cx="5582152" cy="4009415"/>
              </a:xfrm>
              <a:custGeom>
                <a:avLst/>
                <a:gdLst>
                  <a:gd name="connsiteX0" fmla="*/ 0 w 5582152"/>
                  <a:gd name="connsiteY0" fmla="*/ 0 h 4009415"/>
                  <a:gd name="connsiteX1" fmla="*/ 5582152 w 5582152"/>
                  <a:gd name="connsiteY1" fmla="*/ 0 h 4009415"/>
                  <a:gd name="connsiteX2" fmla="*/ 5582152 w 5582152"/>
                  <a:gd name="connsiteY2" fmla="*/ 4009415 h 4009415"/>
                  <a:gd name="connsiteX3" fmla="*/ 0 w 5582152"/>
                  <a:gd name="connsiteY3" fmla="*/ 4009415 h 4009415"/>
                  <a:gd name="connsiteX4" fmla="*/ 0 w 5582152"/>
                  <a:gd name="connsiteY4" fmla="*/ 0 h 4009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82152" h="4009415">
                    <a:moveTo>
                      <a:pt x="0" y="0"/>
                    </a:moveTo>
                    <a:lnTo>
                      <a:pt x="5582152" y="0"/>
                    </a:lnTo>
                    <a:lnTo>
                      <a:pt x="5582152" y="4009415"/>
                    </a:lnTo>
                    <a:lnTo>
                      <a:pt x="0" y="400941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60020" tIns="160020" rIns="213360" bIns="240030" numCol="1" spcCol="1270" anchor="t" anchorCtr="0">
                <a:noAutofit/>
              </a:bodyPr>
              <a:lstStyle/>
              <a:p>
                <a:pPr marL="285750" lvl="1" indent="-28575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̇"/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acc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𝑔𝑒𝑛</m:t>
                            </m:r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(2</m:t>
                        </m:r>
                        <m:sSup>
                          <m:sSup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𝑚𝑎𝑥</m:t>
                                </m:r>
                              </m:sub>
                            </m:s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e>
                    </m:d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endParaRPr lang="es-MX" sz="30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lvl="1" indent="-28575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s-MX" sz="30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&amp;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s-MX" sz="30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lvl="1" indent="-28575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𝑜𝑝𝑡</m:t>
                        </m:r>
                      </m:sub>
                    </m:sSub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sSub>
                          <m:sSubPr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rad>
                  </m:oMath>
                </a14:m>
                <a:endParaRPr lang="es-MX" sz="30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lvl="1" indent="-28575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s-ES" sz="3000" b="0" i="1" kern="1200" smtClean="0">
                            <a:latin typeface="Cambria Math" panose="02040503050406030204" pitchFamily="18" charset="0"/>
                          </a:rPr>
                          <m:t>𝑜𝑝𝑡</m:t>
                        </m:r>
                      </m:sub>
                    </m:sSub>
                    <m:r>
                      <a:rPr lang="es-ES" sz="3000" b="0" i="1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30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𝑚𝑎𝑥</m:t>
                                </m:r>
                              </m:sub>
                            </m:sSub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s-ES" sz="3000" b="0" i="1" kern="120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ES" sz="3000" b="0" i="1" kern="1200" smtClean="0">
                                    <a:latin typeface="Cambria Math" panose="02040503050406030204" pitchFamily="18" charset="0"/>
                                  </a:rPr>
                                  <m:t>𝑚𝑎𝑥</m:t>
                                </m:r>
                              </m:sub>
                            </m:sSub>
                          </m:e>
                        </m:rad>
                        <m:r>
                          <a:rPr lang="es-MX" sz="3000" b="0" i="1" kern="1200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s-MX" sz="30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Forma libre: forma 6">
                <a:extLst>
                  <a:ext uri="{FF2B5EF4-FFF2-40B4-BE49-F238E27FC236}">
                    <a16:creationId xmlns:a16="http://schemas.microsoft.com/office/drawing/2014/main" id="{03A5DF7A-28D3-44DA-930D-E7CACC9180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881" y="2110437"/>
                <a:ext cx="5582152" cy="4009415"/>
              </a:xfrm>
              <a:custGeom>
                <a:avLst/>
                <a:gdLst>
                  <a:gd name="connsiteX0" fmla="*/ 0 w 5582152"/>
                  <a:gd name="connsiteY0" fmla="*/ 0 h 4009415"/>
                  <a:gd name="connsiteX1" fmla="*/ 5582152 w 5582152"/>
                  <a:gd name="connsiteY1" fmla="*/ 0 h 4009415"/>
                  <a:gd name="connsiteX2" fmla="*/ 5582152 w 5582152"/>
                  <a:gd name="connsiteY2" fmla="*/ 4009415 h 4009415"/>
                  <a:gd name="connsiteX3" fmla="*/ 0 w 5582152"/>
                  <a:gd name="connsiteY3" fmla="*/ 4009415 h 4009415"/>
                  <a:gd name="connsiteX4" fmla="*/ 0 w 5582152"/>
                  <a:gd name="connsiteY4" fmla="*/ 0 h 4009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82152" h="4009415">
                    <a:moveTo>
                      <a:pt x="0" y="0"/>
                    </a:moveTo>
                    <a:lnTo>
                      <a:pt x="5582152" y="0"/>
                    </a:lnTo>
                    <a:lnTo>
                      <a:pt x="5582152" y="4009415"/>
                    </a:lnTo>
                    <a:lnTo>
                      <a:pt x="0" y="4009415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487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description of the CPC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90000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Truncation of the CPC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8A70D7B9-013F-4A92-9867-2DDC7CC2D082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6BE56CBF-45AA-4633-BD77-6CDA36792545}"/>
              </a:ext>
            </a:extLst>
          </p:cNvPr>
          <p:cNvGrpSpPr/>
          <p:nvPr/>
        </p:nvGrpSpPr>
        <p:grpSpPr>
          <a:xfrm>
            <a:off x="7842933" y="1111515"/>
            <a:ext cx="4119258" cy="5180044"/>
            <a:chOff x="150228" y="1249008"/>
            <a:chExt cx="4119258" cy="5180044"/>
          </a:xfrm>
        </p:grpSpPr>
        <p:pic>
          <p:nvPicPr>
            <p:cNvPr id="17" name="Gráfico 16">
              <a:extLst>
                <a:ext uri="{FF2B5EF4-FFF2-40B4-BE49-F238E27FC236}">
                  <a16:creationId xmlns:a16="http://schemas.microsoft.com/office/drawing/2014/main" id="{70339DB1-0E3F-477F-9307-A0879C9E0D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0228" y="1249008"/>
              <a:ext cx="4119258" cy="5180044"/>
            </a:xfrm>
            <a:prstGeom prst="rect">
              <a:avLst/>
            </a:prstGeom>
          </p:spPr>
        </p:pic>
        <p:sp>
          <p:nvSpPr>
            <p:cNvPr id="2" name="Elipse 1">
              <a:extLst>
                <a:ext uri="{FF2B5EF4-FFF2-40B4-BE49-F238E27FC236}">
                  <a16:creationId xmlns:a16="http://schemas.microsoft.com/office/drawing/2014/main" id="{D4A005D4-CA54-4888-8BB2-9E6A3BC8D6D2}"/>
                </a:ext>
              </a:extLst>
            </p:cNvPr>
            <p:cNvSpPr/>
            <p:nvPr/>
          </p:nvSpPr>
          <p:spPr>
            <a:xfrm>
              <a:off x="704675" y="4639112"/>
              <a:ext cx="796954" cy="71306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F3B385B3-9344-45F9-8DB3-0C7E3120AD27}"/>
                </a:ext>
              </a:extLst>
            </p:cNvPr>
            <p:cNvSpPr/>
            <p:nvPr/>
          </p:nvSpPr>
          <p:spPr>
            <a:xfrm>
              <a:off x="2442595" y="3482498"/>
              <a:ext cx="796954" cy="71306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07579980-7B1A-4092-9341-DDB802745322}"/>
                </a:ext>
              </a:extLst>
            </p:cNvPr>
            <p:cNvCxnSpPr/>
            <p:nvPr/>
          </p:nvCxnSpPr>
          <p:spPr>
            <a:xfrm>
              <a:off x="704675" y="4043494"/>
              <a:ext cx="209725" cy="5956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496A4D75-59F1-4E13-965E-5C2F3BBC96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41072" y="2030219"/>
              <a:ext cx="203" cy="13838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B376E5A8-724A-4BD9-9DCC-083F66F5BB8A}"/>
              </a:ext>
            </a:extLst>
          </p:cNvPr>
          <p:cNvGrpSpPr/>
          <p:nvPr/>
        </p:nvGrpSpPr>
        <p:grpSpPr>
          <a:xfrm>
            <a:off x="91020" y="1127537"/>
            <a:ext cx="7571278" cy="5422986"/>
            <a:chOff x="4542424" y="1103888"/>
            <a:chExt cx="7571278" cy="54229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Forma libre: forma 22">
                  <a:extLst>
                    <a:ext uri="{FF2B5EF4-FFF2-40B4-BE49-F238E27FC236}">
                      <a16:creationId xmlns:a16="http://schemas.microsoft.com/office/drawing/2014/main" id="{741F58D5-4E7E-4E50-84C8-CEC542025457}"/>
                    </a:ext>
                  </a:extLst>
                </p:cNvPr>
                <p:cNvSpPr/>
                <p:nvPr/>
              </p:nvSpPr>
              <p:spPr>
                <a:xfrm>
                  <a:off x="7570935" y="1103888"/>
                  <a:ext cx="4542767" cy="2582374"/>
                </a:xfrm>
                <a:custGeom>
                  <a:avLst/>
                  <a:gdLst>
                    <a:gd name="connsiteX0" fmla="*/ 0 w 4542767"/>
                    <a:gd name="connsiteY0" fmla="*/ 322797 h 2582374"/>
                    <a:gd name="connsiteX1" fmla="*/ 3251580 w 4542767"/>
                    <a:gd name="connsiteY1" fmla="*/ 322797 h 2582374"/>
                    <a:gd name="connsiteX2" fmla="*/ 3251580 w 4542767"/>
                    <a:gd name="connsiteY2" fmla="*/ 0 h 2582374"/>
                    <a:gd name="connsiteX3" fmla="*/ 4542767 w 4542767"/>
                    <a:gd name="connsiteY3" fmla="*/ 1291187 h 2582374"/>
                    <a:gd name="connsiteX4" fmla="*/ 3251580 w 4542767"/>
                    <a:gd name="connsiteY4" fmla="*/ 2582374 h 2582374"/>
                    <a:gd name="connsiteX5" fmla="*/ 3251580 w 4542767"/>
                    <a:gd name="connsiteY5" fmla="*/ 2259577 h 2582374"/>
                    <a:gd name="connsiteX6" fmla="*/ 0 w 4542767"/>
                    <a:gd name="connsiteY6" fmla="*/ 2259577 h 2582374"/>
                    <a:gd name="connsiteX7" fmla="*/ 0 w 4542767"/>
                    <a:gd name="connsiteY7" fmla="*/ 322797 h 2582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542767" h="2582374">
                      <a:moveTo>
                        <a:pt x="0" y="322797"/>
                      </a:moveTo>
                      <a:lnTo>
                        <a:pt x="3251580" y="322797"/>
                      </a:lnTo>
                      <a:lnTo>
                        <a:pt x="3251580" y="0"/>
                      </a:lnTo>
                      <a:lnTo>
                        <a:pt x="4542767" y="1291187"/>
                      </a:lnTo>
                      <a:lnTo>
                        <a:pt x="3251580" y="2582374"/>
                      </a:lnTo>
                      <a:lnTo>
                        <a:pt x="3251580" y="2259577"/>
                      </a:lnTo>
                      <a:lnTo>
                        <a:pt x="0" y="2259577"/>
                      </a:lnTo>
                      <a:lnTo>
                        <a:pt x="0" y="322797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20320" tIns="343117" rIns="988710" bIns="343117" numCol="1" spcCol="1270" anchor="ctr" anchorCtr="0">
                  <a:noAutofit/>
                </a:bodyPr>
                <a:lstStyle/>
                <a:p>
                  <a:pPr marL="285750" lvl="1" indent="-285750" algn="l" defTabSz="1422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"/>
                  </a:pPr>
                  <a:r>
                    <a:rPr lang="en-US" sz="3200" kern="1200" noProof="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Cut ~ half of </a:t>
                  </a:r>
                  <a14:m>
                    <m:oMath xmlns:m="http://schemas.openxmlformats.org/officeDocument/2006/math">
                      <m:r>
                        <a:rPr lang="es-MX" sz="3200" i="1" kern="1200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a14:m>
                  <a:endParaRPr lang="es-MX" sz="32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285750" lvl="1" indent="-285750" algn="l" defTabSz="1422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"/>
                  </a:pPr>
                  <a:r>
                    <a:rPr lang="en-US" sz="3200" kern="1200" noProof="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Up to 2/3 of </a:t>
                  </a:r>
                  <a14:m>
                    <m:oMath xmlns:m="http://schemas.openxmlformats.org/officeDocument/2006/math">
                      <m:r>
                        <a:rPr lang="es-MX" sz="3200" i="1" kern="1200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a14:m>
                  <a:endParaRPr lang="es-MX" sz="32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3" name="Forma libre: forma 22">
                  <a:extLst>
                    <a:ext uri="{FF2B5EF4-FFF2-40B4-BE49-F238E27FC236}">
                      <a16:creationId xmlns:a16="http://schemas.microsoft.com/office/drawing/2014/main" id="{741F58D5-4E7E-4E50-84C8-CEC54202545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70935" y="1103888"/>
                  <a:ext cx="4542767" cy="2582374"/>
                </a:xfrm>
                <a:custGeom>
                  <a:avLst/>
                  <a:gdLst>
                    <a:gd name="connsiteX0" fmla="*/ 0 w 4542767"/>
                    <a:gd name="connsiteY0" fmla="*/ 322797 h 2582374"/>
                    <a:gd name="connsiteX1" fmla="*/ 3251580 w 4542767"/>
                    <a:gd name="connsiteY1" fmla="*/ 322797 h 2582374"/>
                    <a:gd name="connsiteX2" fmla="*/ 3251580 w 4542767"/>
                    <a:gd name="connsiteY2" fmla="*/ 0 h 2582374"/>
                    <a:gd name="connsiteX3" fmla="*/ 4542767 w 4542767"/>
                    <a:gd name="connsiteY3" fmla="*/ 1291187 h 2582374"/>
                    <a:gd name="connsiteX4" fmla="*/ 3251580 w 4542767"/>
                    <a:gd name="connsiteY4" fmla="*/ 2582374 h 2582374"/>
                    <a:gd name="connsiteX5" fmla="*/ 3251580 w 4542767"/>
                    <a:gd name="connsiteY5" fmla="*/ 2259577 h 2582374"/>
                    <a:gd name="connsiteX6" fmla="*/ 0 w 4542767"/>
                    <a:gd name="connsiteY6" fmla="*/ 2259577 h 2582374"/>
                    <a:gd name="connsiteX7" fmla="*/ 0 w 4542767"/>
                    <a:gd name="connsiteY7" fmla="*/ 322797 h 2582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542767" h="2582374">
                      <a:moveTo>
                        <a:pt x="0" y="322797"/>
                      </a:moveTo>
                      <a:lnTo>
                        <a:pt x="3251580" y="322797"/>
                      </a:lnTo>
                      <a:lnTo>
                        <a:pt x="3251580" y="0"/>
                      </a:lnTo>
                      <a:lnTo>
                        <a:pt x="4542767" y="1291187"/>
                      </a:lnTo>
                      <a:lnTo>
                        <a:pt x="3251580" y="2582374"/>
                      </a:lnTo>
                      <a:lnTo>
                        <a:pt x="3251580" y="2259577"/>
                      </a:lnTo>
                      <a:lnTo>
                        <a:pt x="0" y="2259577"/>
                      </a:lnTo>
                      <a:lnTo>
                        <a:pt x="0" y="322797"/>
                      </a:lnTo>
                      <a:close/>
                    </a:path>
                  </a:pathLst>
                </a:custGeom>
                <a:blipFill>
                  <a:blip r:embed="rId5"/>
                  <a:stretch>
                    <a:fillRect l="-4412"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DE44ADAB-A667-494B-8903-55B63A1E0876}"/>
                </a:ext>
              </a:extLst>
            </p:cNvPr>
            <p:cNvSpPr/>
            <p:nvPr/>
          </p:nvSpPr>
          <p:spPr>
            <a:xfrm>
              <a:off x="4542424" y="1103888"/>
              <a:ext cx="3028511" cy="2582374"/>
            </a:xfrm>
            <a:custGeom>
              <a:avLst/>
              <a:gdLst>
                <a:gd name="connsiteX0" fmla="*/ 0 w 3028511"/>
                <a:gd name="connsiteY0" fmla="*/ 430404 h 2582374"/>
                <a:gd name="connsiteX1" fmla="*/ 430404 w 3028511"/>
                <a:gd name="connsiteY1" fmla="*/ 0 h 2582374"/>
                <a:gd name="connsiteX2" fmla="*/ 2598107 w 3028511"/>
                <a:gd name="connsiteY2" fmla="*/ 0 h 2582374"/>
                <a:gd name="connsiteX3" fmla="*/ 3028511 w 3028511"/>
                <a:gd name="connsiteY3" fmla="*/ 430404 h 2582374"/>
                <a:gd name="connsiteX4" fmla="*/ 3028511 w 3028511"/>
                <a:gd name="connsiteY4" fmla="*/ 2151970 h 2582374"/>
                <a:gd name="connsiteX5" fmla="*/ 2598107 w 3028511"/>
                <a:gd name="connsiteY5" fmla="*/ 2582374 h 2582374"/>
                <a:gd name="connsiteX6" fmla="*/ 430404 w 3028511"/>
                <a:gd name="connsiteY6" fmla="*/ 2582374 h 2582374"/>
                <a:gd name="connsiteX7" fmla="*/ 0 w 3028511"/>
                <a:gd name="connsiteY7" fmla="*/ 2151970 h 2582374"/>
                <a:gd name="connsiteX8" fmla="*/ 0 w 3028511"/>
                <a:gd name="connsiteY8" fmla="*/ 430404 h 2582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28511" h="2582374">
                  <a:moveTo>
                    <a:pt x="0" y="430404"/>
                  </a:moveTo>
                  <a:cubicBezTo>
                    <a:pt x="0" y="192698"/>
                    <a:pt x="192698" y="0"/>
                    <a:pt x="430404" y="0"/>
                  </a:cubicBezTo>
                  <a:lnTo>
                    <a:pt x="2598107" y="0"/>
                  </a:lnTo>
                  <a:cubicBezTo>
                    <a:pt x="2835813" y="0"/>
                    <a:pt x="3028511" y="192698"/>
                    <a:pt x="3028511" y="430404"/>
                  </a:cubicBezTo>
                  <a:lnTo>
                    <a:pt x="3028511" y="2151970"/>
                  </a:lnTo>
                  <a:cubicBezTo>
                    <a:pt x="3028511" y="2389676"/>
                    <a:pt x="2835813" y="2582374"/>
                    <a:pt x="2598107" y="2582374"/>
                  </a:cubicBezTo>
                  <a:lnTo>
                    <a:pt x="430404" y="2582374"/>
                  </a:lnTo>
                  <a:cubicBezTo>
                    <a:pt x="192698" y="2582374"/>
                    <a:pt x="0" y="2389676"/>
                    <a:pt x="0" y="2151970"/>
                  </a:cubicBezTo>
                  <a:lnTo>
                    <a:pt x="0" y="430404"/>
                  </a:lnTo>
                  <a:close/>
                </a:path>
              </a:pathLst>
            </a:custGeom>
            <a:solidFill>
              <a:srgbClr val="004BB5"/>
            </a:solidFill>
            <a:ln>
              <a:solidFill>
                <a:srgbClr val="004BB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21" tIns="194641" rIns="263221" bIns="194641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3600" u="sng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Winston</a:t>
              </a:r>
              <a:r>
                <a:rPr lang="es-MX" sz="36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s-MX" sz="36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Rabl</a:t>
              </a:r>
              <a:r>
                <a:rPr lang="es-MX" sz="36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&amp; </a:t>
              </a:r>
              <a:r>
                <a:rPr lang="es-MX" sz="36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O’gallagher</a:t>
              </a:r>
              <a:endParaRPr lang="es-MX" sz="36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Forma libre: forma 24">
                  <a:extLst>
                    <a:ext uri="{FF2B5EF4-FFF2-40B4-BE49-F238E27FC236}">
                      <a16:creationId xmlns:a16="http://schemas.microsoft.com/office/drawing/2014/main" id="{3A8BAE98-662A-4226-82AA-38195366C00D}"/>
                    </a:ext>
                  </a:extLst>
                </p:cNvPr>
                <p:cNvSpPr/>
                <p:nvPr/>
              </p:nvSpPr>
              <p:spPr>
                <a:xfrm>
                  <a:off x="7570935" y="3944500"/>
                  <a:ext cx="4542767" cy="2582374"/>
                </a:xfrm>
                <a:custGeom>
                  <a:avLst/>
                  <a:gdLst>
                    <a:gd name="connsiteX0" fmla="*/ 0 w 4542767"/>
                    <a:gd name="connsiteY0" fmla="*/ 322797 h 2582374"/>
                    <a:gd name="connsiteX1" fmla="*/ 3251580 w 4542767"/>
                    <a:gd name="connsiteY1" fmla="*/ 322797 h 2582374"/>
                    <a:gd name="connsiteX2" fmla="*/ 3251580 w 4542767"/>
                    <a:gd name="connsiteY2" fmla="*/ 0 h 2582374"/>
                    <a:gd name="connsiteX3" fmla="*/ 4542767 w 4542767"/>
                    <a:gd name="connsiteY3" fmla="*/ 1291187 h 2582374"/>
                    <a:gd name="connsiteX4" fmla="*/ 3251580 w 4542767"/>
                    <a:gd name="connsiteY4" fmla="*/ 2582374 h 2582374"/>
                    <a:gd name="connsiteX5" fmla="*/ 3251580 w 4542767"/>
                    <a:gd name="connsiteY5" fmla="*/ 2259577 h 2582374"/>
                    <a:gd name="connsiteX6" fmla="*/ 0 w 4542767"/>
                    <a:gd name="connsiteY6" fmla="*/ 2259577 h 2582374"/>
                    <a:gd name="connsiteX7" fmla="*/ 0 w 4542767"/>
                    <a:gd name="connsiteY7" fmla="*/ 322797 h 2582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542767" h="2582374">
                      <a:moveTo>
                        <a:pt x="0" y="322797"/>
                      </a:moveTo>
                      <a:lnTo>
                        <a:pt x="3251580" y="322797"/>
                      </a:lnTo>
                      <a:lnTo>
                        <a:pt x="3251580" y="0"/>
                      </a:lnTo>
                      <a:lnTo>
                        <a:pt x="4542767" y="1291187"/>
                      </a:lnTo>
                      <a:lnTo>
                        <a:pt x="3251580" y="2582374"/>
                      </a:lnTo>
                      <a:lnTo>
                        <a:pt x="3251580" y="2259577"/>
                      </a:lnTo>
                      <a:lnTo>
                        <a:pt x="0" y="2259577"/>
                      </a:lnTo>
                      <a:lnTo>
                        <a:pt x="0" y="322797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20320" tIns="343117" rIns="988710" bIns="343117" numCol="1" spcCol="1270" anchor="ctr" anchorCtr="0">
                  <a:noAutofit/>
                </a:bodyPr>
                <a:lstStyle/>
                <a:p>
                  <a:pPr marL="285750" lvl="1" indent="-285750" algn="l" defTabSz="1422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s-ES" sz="32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b="0" i="1" kern="120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sz="3200" b="0" i="1" kern="1200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s-ES" sz="3200" b="0" i="1" kern="12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3200" b="0" i="1" kern="12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kern="1200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MX" sz="3200" b="0" i="1" kern="12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3200" b="0" i="1" kern="1200" smtClean="0">
                          <a:latin typeface="Cambria Math" panose="02040503050406030204" pitchFamily="18" charset="0"/>
                        </a:rPr>
                        <m:t>−3</m:t>
                      </m:r>
                      <m:sSub>
                        <m:sSubPr>
                          <m:ctrlPr>
                            <a:rPr lang="es-ES" sz="32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b="0" i="1" kern="1200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ES" sz="3200" b="0" i="1" kern="120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a14:m>
                  <a:endParaRPr lang="es-MX" sz="32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285750" lvl="1" indent="-285750" algn="l" defTabSz="1422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"/>
                  </a:pPr>
                  <a:r>
                    <a:rPr lang="en-US" sz="3200" kern="1200" noProof="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 mirror will not block the light</a:t>
                  </a:r>
                </a:p>
              </p:txBody>
            </p:sp>
          </mc:Choice>
          <mc:Fallback xmlns="">
            <p:sp>
              <p:nvSpPr>
                <p:cNvPr id="25" name="Forma libre: forma 24">
                  <a:extLst>
                    <a:ext uri="{FF2B5EF4-FFF2-40B4-BE49-F238E27FC236}">
                      <a16:creationId xmlns:a16="http://schemas.microsoft.com/office/drawing/2014/main" id="{3A8BAE98-662A-4226-82AA-38195366C00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70935" y="3944500"/>
                  <a:ext cx="4542767" cy="2582374"/>
                </a:xfrm>
                <a:custGeom>
                  <a:avLst/>
                  <a:gdLst>
                    <a:gd name="connsiteX0" fmla="*/ 0 w 4542767"/>
                    <a:gd name="connsiteY0" fmla="*/ 322797 h 2582374"/>
                    <a:gd name="connsiteX1" fmla="*/ 3251580 w 4542767"/>
                    <a:gd name="connsiteY1" fmla="*/ 322797 h 2582374"/>
                    <a:gd name="connsiteX2" fmla="*/ 3251580 w 4542767"/>
                    <a:gd name="connsiteY2" fmla="*/ 0 h 2582374"/>
                    <a:gd name="connsiteX3" fmla="*/ 4542767 w 4542767"/>
                    <a:gd name="connsiteY3" fmla="*/ 1291187 h 2582374"/>
                    <a:gd name="connsiteX4" fmla="*/ 3251580 w 4542767"/>
                    <a:gd name="connsiteY4" fmla="*/ 2582374 h 2582374"/>
                    <a:gd name="connsiteX5" fmla="*/ 3251580 w 4542767"/>
                    <a:gd name="connsiteY5" fmla="*/ 2259577 h 2582374"/>
                    <a:gd name="connsiteX6" fmla="*/ 0 w 4542767"/>
                    <a:gd name="connsiteY6" fmla="*/ 2259577 h 2582374"/>
                    <a:gd name="connsiteX7" fmla="*/ 0 w 4542767"/>
                    <a:gd name="connsiteY7" fmla="*/ 322797 h 2582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542767" h="2582374">
                      <a:moveTo>
                        <a:pt x="0" y="322797"/>
                      </a:moveTo>
                      <a:lnTo>
                        <a:pt x="3251580" y="322797"/>
                      </a:lnTo>
                      <a:lnTo>
                        <a:pt x="3251580" y="0"/>
                      </a:lnTo>
                      <a:lnTo>
                        <a:pt x="4542767" y="1291187"/>
                      </a:lnTo>
                      <a:lnTo>
                        <a:pt x="3251580" y="2582374"/>
                      </a:lnTo>
                      <a:lnTo>
                        <a:pt x="3251580" y="2259577"/>
                      </a:lnTo>
                      <a:lnTo>
                        <a:pt x="0" y="2259577"/>
                      </a:lnTo>
                      <a:lnTo>
                        <a:pt x="0" y="322797"/>
                      </a:lnTo>
                      <a:close/>
                    </a:path>
                  </a:pathLst>
                </a:custGeom>
                <a:blipFill>
                  <a:blip r:embed="rId6"/>
                  <a:stretch>
                    <a:fillRect l="-4412"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E6E7B366-AC5E-4E17-868A-FA9C95302643}"/>
                </a:ext>
              </a:extLst>
            </p:cNvPr>
            <p:cNvSpPr/>
            <p:nvPr/>
          </p:nvSpPr>
          <p:spPr>
            <a:xfrm>
              <a:off x="4542424" y="3944500"/>
              <a:ext cx="3028511" cy="2582374"/>
            </a:xfrm>
            <a:custGeom>
              <a:avLst/>
              <a:gdLst>
                <a:gd name="connsiteX0" fmla="*/ 0 w 3028511"/>
                <a:gd name="connsiteY0" fmla="*/ 430404 h 2582374"/>
                <a:gd name="connsiteX1" fmla="*/ 430404 w 3028511"/>
                <a:gd name="connsiteY1" fmla="*/ 0 h 2582374"/>
                <a:gd name="connsiteX2" fmla="*/ 2598107 w 3028511"/>
                <a:gd name="connsiteY2" fmla="*/ 0 h 2582374"/>
                <a:gd name="connsiteX3" fmla="*/ 3028511 w 3028511"/>
                <a:gd name="connsiteY3" fmla="*/ 430404 h 2582374"/>
                <a:gd name="connsiteX4" fmla="*/ 3028511 w 3028511"/>
                <a:gd name="connsiteY4" fmla="*/ 2151970 h 2582374"/>
                <a:gd name="connsiteX5" fmla="*/ 2598107 w 3028511"/>
                <a:gd name="connsiteY5" fmla="*/ 2582374 h 2582374"/>
                <a:gd name="connsiteX6" fmla="*/ 430404 w 3028511"/>
                <a:gd name="connsiteY6" fmla="*/ 2582374 h 2582374"/>
                <a:gd name="connsiteX7" fmla="*/ 0 w 3028511"/>
                <a:gd name="connsiteY7" fmla="*/ 2151970 h 2582374"/>
                <a:gd name="connsiteX8" fmla="*/ 0 w 3028511"/>
                <a:gd name="connsiteY8" fmla="*/ 430404 h 2582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28511" h="2582374">
                  <a:moveTo>
                    <a:pt x="0" y="430404"/>
                  </a:moveTo>
                  <a:cubicBezTo>
                    <a:pt x="0" y="192698"/>
                    <a:pt x="192698" y="0"/>
                    <a:pt x="430404" y="0"/>
                  </a:cubicBezTo>
                  <a:lnTo>
                    <a:pt x="2598107" y="0"/>
                  </a:lnTo>
                  <a:cubicBezTo>
                    <a:pt x="2835813" y="0"/>
                    <a:pt x="3028511" y="192698"/>
                    <a:pt x="3028511" y="430404"/>
                  </a:cubicBezTo>
                  <a:lnTo>
                    <a:pt x="3028511" y="2151970"/>
                  </a:lnTo>
                  <a:cubicBezTo>
                    <a:pt x="3028511" y="2389676"/>
                    <a:pt x="2835813" y="2582374"/>
                    <a:pt x="2598107" y="2582374"/>
                  </a:cubicBezTo>
                  <a:lnTo>
                    <a:pt x="430404" y="2582374"/>
                  </a:lnTo>
                  <a:cubicBezTo>
                    <a:pt x="192698" y="2582374"/>
                    <a:pt x="0" y="2389676"/>
                    <a:pt x="0" y="2151970"/>
                  </a:cubicBezTo>
                  <a:lnTo>
                    <a:pt x="0" y="430404"/>
                  </a:lnTo>
                  <a:close/>
                </a:path>
              </a:pathLst>
            </a:custGeom>
            <a:solidFill>
              <a:srgbClr val="004BB5"/>
            </a:solidFill>
            <a:ln>
              <a:solidFill>
                <a:srgbClr val="004BB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221" tIns="194641" rIns="263221" bIns="194641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3600" u="sng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Rincón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s-MX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Renamed</a:t>
              </a:r>
              <a:r>
                <a:rPr lang="es-MX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as 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Maximum acceptance angle - MAA-</a:t>
              </a:r>
              <a:r>
                <a:rPr lang="es-MX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s-MX" sz="36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4148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>
            <a:extLst>
              <a:ext uri="{FF2B5EF4-FFF2-40B4-BE49-F238E27FC236}">
                <a16:creationId xmlns:a16="http://schemas.microsoft.com/office/drawing/2014/main" id="{C05EB452-79F3-4CF0-9155-28222A82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3463"/>
            <a:ext cx="10872000" cy="252000"/>
          </a:xfrm>
          <a:prstGeom prst="rect">
            <a:avLst/>
          </a:prstGeom>
          <a:solidFill>
            <a:srgbClr val="004BB5"/>
          </a:solidFill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s-MX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Eduardo González-Mora | Facultad de Ingeniería UAEM | ICT2.0</a:t>
            </a:r>
            <a:endParaRPr lang="en-GB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D77FE94-D39A-4D38-A16E-92820FD9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787" y="6623463"/>
            <a:ext cx="1331913" cy="252000"/>
          </a:xfrm>
          <a:prstGeom prst="rect">
            <a:avLst/>
          </a:prstGeom>
          <a:solidFill>
            <a:srgbClr val="F7941E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87A8F680-AC45-4351-8B21-B5143B5B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45C5E94D-0990-4044-B4F8-D868C8A1B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000" y="-55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A3972B25-2A00-44D9-BEEB-6928CA98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99" y="0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6FE0DD55-66A7-4978-BD99-C3D6677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998" y="274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930FC0FF-6637-40F4-A321-43CE29A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B24ED9AC-BF8D-4BB8-B864-389D59F3C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0700" y="1326"/>
            <a:ext cx="2034000" cy="288000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D1817AAE-CA79-4B66-8D92-3DD1EB460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2" y="392347"/>
            <a:ext cx="12204700" cy="662251"/>
          </a:xfrm>
          <a:prstGeom prst="rect">
            <a:avLst/>
          </a:prstGeom>
          <a:solidFill>
            <a:srgbClr val="004BB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917F3B5-E22E-4E7F-B854-BF7F73B4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4347"/>
            <a:ext cx="12204700" cy="108000"/>
          </a:xfrm>
          <a:prstGeom prst="rect">
            <a:avLst/>
          </a:prstGeom>
          <a:solidFill>
            <a:srgbClr val="F7941E"/>
          </a:solidFill>
          <a:ln>
            <a:solidFill>
              <a:srgbClr val="F7941E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ate Placeholder 9">
            <a:extLst>
              <a:ext uri="{FF2B5EF4-FFF2-40B4-BE49-F238E27FC236}">
                <a16:creationId xmlns:a16="http://schemas.microsoft.com/office/drawing/2014/main" id="{B58B06CC-7114-4B8C-B3FB-062C1D14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793" y="6578733"/>
            <a:ext cx="2743200" cy="365125"/>
          </a:xfrm>
        </p:spPr>
        <p:txBody>
          <a:bodyPr/>
          <a:lstStyle/>
          <a:p>
            <a:pPr algn="ctr"/>
            <a:fld id="{109CD625-C758-44CA-8344-9CEBB739C84F}" type="datetime1">
              <a:rPr lang="en-US" sz="1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7/5/2022</a:t>
            </a:fld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grama de flujo: terminador 3">
            <a:extLst>
              <a:ext uri="{FF2B5EF4-FFF2-40B4-BE49-F238E27FC236}">
                <a16:creationId xmlns:a16="http://schemas.microsoft.com/office/drawing/2014/main" id="{0AD12975-DD13-40A8-B5CC-435284044DAA}"/>
              </a:ext>
            </a:extLst>
          </p:cNvPr>
          <p:cNvSpPr/>
          <p:nvPr/>
        </p:nvSpPr>
        <p:spPr>
          <a:xfrm>
            <a:off x="5494148" y="1111474"/>
            <a:ext cx="1216404" cy="578841"/>
          </a:xfrm>
          <a:prstGeom prst="flowChartTermina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agrama de flujo: datos 4">
                <a:extLst>
                  <a:ext uri="{FF2B5EF4-FFF2-40B4-BE49-F238E27FC236}">
                    <a16:creationId xmlns:a16="http://schemas.microsoft.com/office/drawing/2014/main" id="{F7ABCA1D-EE63-466F-B3A0-536B22771ADB}"/>
                  </a:ext>
                </a:extLst>
              </p:cNvPr>
              <p:cNvSpPr/>
              <p:nvPr/>
            </p:nvSpPr>
            <p:spPr>
              <a:xfrm>
                <a:off x="5158589" y="2013067"/>
                <a:ext cx="1887523" cy="453006"/>
              </a:xfrm>
              <a:prstGeom prst="flowChartInputOutpu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es-MX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Diagrama de flujo: datos 4">
                <a:extLst>
                  <a:ext uri="{FF2B5EF4-FFF2-40B4-BE49-F238E27FC236}">
                    <a16:creationId xmlns:a16="http://schemas.microsoft.com/office/drawing/2014/main" id="{F7ABCA1D-EE63-466F-B3A0-536B22771A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589" y="2013067"/>
                <a:ext cx="1887523" cy="453006"/>
              </a:xfrm>
              <a:prstGeom prst="flowChartInputOutput">
                <a:avLst/>
              </a:prstGeom>
              <a:blipFill>
                <a:blip r:embed="rId3"/>
                <a:stretch>
                  <a:fillRect b="-4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agrama de flujo: proceso 5">
                <a:extLst>
                  <a:ext uri="{FF2B5EF4-FFF2-40B4-BE49-F238E27FC236}">
                    <a16:creationId xmlns:a16="http://schemas.microsoft.com/office/drawing/2014/main" id="{EEB73B47-8054-48D3-B216-557CA69FD4D5}"/>
                  </a:ext>
                </a:extLst>
              </p:cNvPr>
              <p:cNvSpPr/>
              <p:nvPr/>
            </p:nvSpPr>
            <p:spPr>
              <a:xfrm>
                <a:off x="4758262" y="4595513"/>
                <a:ext cx="2688176" cy="1081628"/>
              </a:xfrm>
              <a:prstGeom prst="flowChartProcess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𝑆𝑣</m:t>
                    </m:r>
                  </m:oMath>
                </a14:m>
                <a:r>
                  <a:rPr lang="es-MX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s-MX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s-MX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MX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𝑜𝑝𝑡</m:t>
                        </m:r>
                      </m:sub>
                    </m:sSub>
                  </m:oMath>
                </a14:m>
                <a:r>
                  <a:rPr lang="es-MX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𝑜𝑝𝑡</m:t>
                        </m:r>
                      </m:sub>
                    </m:sSub>
                  </m:oMath>
                </a14:m>
                <a:endParaRPr lang="es-MX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Diagrama de flujo: proceso 5">
                <a:extLst>
                  <a:ext uri="{FF2B5EF4-FFF2-40B4-BE49-F238E27FC236}">
                    <a16:creationId xmlns:a16="http://schemas.microsoft.com/office/drawing/2014/main" id="{EEB73B47-8054-48D3-B216-557CA69FD4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262" y="4595513"/>
                <a:ext cx="2688176" cy="1081628"/>
              </a:xfrm>
              <a:prstGeom prst="flowChartProcess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Diagrama de flujo: terminador 24">
            <a:extLst>
              <a:ext uri="{FF2B5EF4-FFF2-40B4-BE49-F238E27FC236}">
                <a16:creationId xmlns:a16="http://schemas.microsoft.com/office/drawing/2014/main" id="{46033F06-C4D4-4234-9A48-946EF1F9EE18}"/>
              </a:ext>
            </a:extLst>
          </p:cNvPr>
          <p:cNvSpPr/>
          <p:nvPr/>
        </p:nvSpPr>
        <p:spPr>
          <a:xfrm>
            <a:off x="5494148" y="5999892"/>
            <a:ext cx="1216404" cy="578841"/>
          </a:xfrm>
          <a:prstGeom prst="flowChartTermina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sp>
        <p:nvSpPr>
          <p:cNvPr id="7" name="Diagrama de flujo: decisión 6">
            <a:extLst>
              <a:ext uri="{FF2B5EF4-FFF2-40B4-BE49-F238E27FC236}">
                <a16:creationId xmlns:a16="http://schemas.microsoft.com/office/drawing/2014/main" id="{E9A7F9EF-C1DD-447E-BF5C-46FB394BA04C}"/>
              </a:ext>
            </a:extLst>
          </p:cNvPr>
          <p:cNvSpPr/>
          <p:nvPr/>
        </p:nvSpPr>
        <p:spPr>
          <a:xfrm>
            <a:off x="829758" y="2788825"/>
            <a:ext cx="2160000" cy="518610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</a:p>
        </p:txBody>
      </p:sp>
      <p:sp>
        <p:nvSpPr>
          <p:cNvPr id="23" name="Diagrama de flujo: decisión 22">
            <a:extLst>
              <a:ext uri="{FF2B5EF4-FFF2-40B4-BE49-F238E27FC236}">
                <a16:creationId xmlns:a16="http://schemas.microsoft.com/office/drawing/2014/main" id="{0BC3FAD8-8840-4F41-8A42-5BA5B2FBA9D9}"/>
              </a:ext>
            </a:extLst>
          </p:cNvPr>
          <p:cNvSpPr/>
          <p:nvPr/>
        </p:nvSpPr>
        <p:spPr>
          <a:xfrm>
            <a:off x="5022351" y="2788825"/>
            <a:ext cx="2160000" cy="518610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Winston</a:t>
            </a:r>
          </a:p>
        </p:txBody>
      </p:sp>
      <p:sp>
        <p:nvSpPr>
          <p:cNvPr id="24" name="Diagrama de flujo: decisión 23">
            <a:extLst>
              <a:ext uri="{FF2B5EF4-FFF2-40B4-BE49-F238E27FC236}">
                <a16:creationId xmlns:a16="http://schemas.microsoft.com/office/drawing/2014/main" id="{572E243F-38C7-4970-84CE-1E6DD5D574EE}"/>
              </a:ext>
            </a:extLst>
          </p:cNvPr>
          <p:cNvSpPr/>
          <p:nvPr/>
        </p:nvSpPr>
        <p:spPr>
          <a:xfrm>
            <a:off x="9214943" y="2788825"/>
            <a:ext cx="2160000" cy="518610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agrama de flujo: proceso 2">
                <a:extLst>
                  <a:ext uri="{FF2B5EF4-FFF2-40B4-BE49-F238E27FC236}">
                    <a16:creationId xmlns:a16="http://schemas.microsoft.com/office/drawing/2014/main" id="{02440EDD-8411-4740-8635-CA5D42EC270F}"/>
                  </a:ext>
                </a:extLst>
              </p:cNvPr>
              <p:cNvSpPr/>
              <p:nvPr/>
            </p:nvSpPr>
            <p:spPr>
              <a:xfrm>
                <a:off x="993912" y="3664521"/>
                <a:ext cx="1831692" cy="518610"/>
              </a:xfrm>
              <a:prstGeom prst="flowChartProcess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" name="Diagrama de flujo: proceso 2">
                <a:extLst>
                  <a:ext uri="{FF2B5EF4-FFF2-40B4-BE49-F238E27FC236}">
                    <a16:creationId xmlns:a16="http://schemas.microsoft.com/office/drawing/2014/main" id="{02440EDD-8411-4740-8635-CA5D42EC27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912" y="3664521"/>
                <a:ext cx="1831692" cy="518610"/>
              </a:xfrm>
              <a:prstGeom prst="flowChartProcess">
                <a:avLst/>
              </a:prstGeom>
              <a:blipFill>
                <a:blip r:embed="rId5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Diagrama de flujo: proceso 40">
                <a:extLst>
                  <a:ext uri="{FF2B5EF4-FFF2-40B4-BE49-F238E27FC236}">
                    <a16:creationId xmlns:a16="http://schemas.microsoft.com/office/drawing/2014/main" id="{17296E95-5671-4397-A2F1-7FF98ADB654C}"/>
                  </a:ext>
                </a:extLst>
              </p:cNvPr>
              <p:cNvSpPr/>
              <p:nvPr/>
            </p:nvSpPr>
            <p:spPr>
              <a:xfrm>
                <a:off x="5186505" y="3664521"/>
                <a:ext cx="1831692" cy="518610"/>
              </a:xfrm>
              <a:prstGeom prst="flowChartProcess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1" name="Diagrama de flujo: proceso 40">
                <a:extLst>
                  <a:ext uri="{FF2B5EF4-FFF2-40B4-BE49-F238E27FC236}">
                    <a16:creationId xmlns:a16="http://schemas.microsoft.com/office/drawing/2014/main" id="{17296E95-5671-4397-A2F1-7FF98ADB65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505" y="3664521"/>
                <a:ext cx="1831692" cy="518610"/>
              </a:xfrm>
              <a:prstGeom prst="flowChartProcess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Diagrama de flujo: proceso 53">
                <a:extLst>
                  <a:ext uri="{FF2B5EF4-FFF2-40B4-BE49-F238E27FC236}">
                    <a16:creationId xmlns:a16="http://schemas.microsoft.com/office/drawing/2014/main" id="{8115ADC9-585D-4265-A622-78795E14D3F8}"/>
                  </a:ext>
                </a:extLst>
              </p:cNvPr>
              <p:cNvSpPr/>
              <p:nvPr/>
            </p:nvSpPr>
            <p:spPr>
              <a:xfrm>
                <a:off x="9379097" y="3664521"/>
                <a:ext cx="1831692" cy="518610"/>
              </a:xfrm>
              <a:prstGeom prst="flowChartProcess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54" name="Diagrama de flujo: proceso 53">
                <a:extLst>
                  <a:ext uri="{FF2B5EF4-FFF2-40B4-BE49-F238E27FC236}">
                    <a16:creationId xmlns:a16="http://schemas.microsoft.com/office/drawing/2014/main" id="{8115ADC9-585D-4265-A622-78795E14D3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9097" y="3664521"/>
                <a:ext cx="1831692" cy="518610"/>
              </a:xfrm>
              <a:prstGeom prst="flowChartProcess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B6AC7332-1932-418F-A59F-4AAE7B909ECD}"/>
              </a:ext>
            </a:extLst>
          </p:cNvPr>
          <p:cNvCxnSpPr>
            <a:stCxn id="4" idx="2"/>
            <a:endCxn id="5" idx="1"/>
          </p:cNvCxnSpPr>
          <p:nvPr/>
        </p:nvCxnSpPr>
        <p:spPr>
          <a:xfrm>
            <a:off x="6102350" y="1690315"/>
            <a:ext cx="1" cy="3227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BDA86664-AE2F-4245-A940-2B9E24BB74D5}"/>
              </a:ext>
            </a:extLst>
          </p:cNvPr>
          <p:cNvCxnSpPr>
            <a:stCxn id="5" idx="4"/>
            <a:endCxn id="23" idx="0"/>
          </p:cNvCxnSpPr>
          <p:nvPr/>
        </p:nvCxnSpPr>
        <p:spPr>
          <a:xfrm>
            <a:off x="6102351" y="2466073"/>
            <a:ext cx="0" cy="3227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: angular 29">
            <a:extLst>
              <a:ext uri="{FF2B5EF4-FFF2-40B4-BE49-F238E27FC236}">
                <a16:creationId xmlns:a16="http://schemas.microsoft.com/office/drawing/2014/main" id="{D98413C6-6DA4-4AD7-8EAF-46545ED576F5}"/>
              </a:ext>
            </a:extLst>
          </p:cNvPr>
          <p:cNvCxnSpPr>
            <a:stCxn id="5" idx="4"/>
            <a:endCxn id="7" idx="0"/>
          </p:cNvCxnSpPr>
          <p:nvPr/>
        </p:nvCxnSpPr>
        <p:spPr>
          <a:xfrm rot="5400000">
            <a:off x="3844679" y="531153"/>
            <a:ext cx="322752" cy="4192593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: angular 31">
            <a:extLst>
              <a:ext uri="{FF2B5EF4-FFF2-40B4-BE49-F238E27FC236}">
                <a16:creationId xmlns:a16="http://schemas.microsoft.com/office/drawing/2014/main" id="{2AE1FD5F-4103-4F7F-B1F1-7A6FA47F0428}"/>
              </a:ext>
            </a:extLst>
          </p:cNvPr>
          <p:cNvCxnSpPr>
            <a:stCxn id="5" idx="4"/>
            <a:endCxn id="24" idx="0"/>
          </p:cNvCxnSpPr>
          <p:nvPr/>
        </p:nvCxnSpPr>
        <p:spPr>
          <a:xfrm rot="16200000" flipH="1">
            <a:off x="8037271" y="531153"/>
            <a:ext cx="322752" cy="4192592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0867ED00-D654-42A8-9ADD-9145554EE3A2}"/>
              </a:ext>
            </a:extLst>
          </p:cNvPr>
          <p:cNvCxnSpPr>
            <a:stCxn id="7" idx="2"/>
            <a:endCxn id="3" idx="0"/>
          </p:cNvCxnSpPr>
          <p:nvPr/>
        </p:nvCxnSpPr>
        <p:spPr>
          <a:xfrm>
            <a:off x="1909758" y="3307435"/>
            <a:ext cx="0" cy="357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7FAC8C19-8765-497E-B88F-C4AB72B86AD6}"/>
              </a:ext>
            </a:extLst>
          </p:cNvPr>
          <p:cNvCxnSpPr>
            <a:stCxn id="23" idx="2"/>
            <a:endCxn id="41" idx="0"/>
          </p:cNvCxnSpPr>
          <p:nvPr/>
        </p:nvCxnSpPr>
        <p:spPr>
          <a:xfrm>
            <a:off x="6102351" y="3307435"/>
            <a:ext cx="0" cy="357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E669D64C-CF05-4E24-9CE0-71BD483C31E9}"/>
              </a:ext>
            </a:extLst>
          </p:cNvPr>
          <p:cNvCxnSpPr>
            <a:stCxn id="24" idx="2"/>
            <a:endCxn id="54" idx="0"/>
          </p:cNvCxnSpPr>
          <p:nvPr/>
        </p:nvCxnSpPr>
        <p:spPr>
          <a:xfrm>
            <a:off x="10294943" y="3307435"/>
            <a:ext cx="0" cy="357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8A2F7F84-A866-4231-B601-4DF94C0032AE}"/>
              </a:ext>
            </a:extLst>
          </p:cNvPr>
          <p:cNvCxnSpPr>
            <a:stCxn id="41" idx="2"/>
            <a:endCxn id="6" idx="0"/>
          </p:cNvCxnSpPr>
          <p:nvPr/>
        </p:nvCxnSpPr>
        <p:spPr>
          <a:xfrm flipH="1">
            <a:off x="6102350" y="4183131"/>
            <a:ext cx="1" cy="4123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: angular 66">
            <a:extLst>
              <a:ext uri="{FF2B5EF4-FFF2-40B4-BE49-F238E27FC236}">
                <a16:creationId xmlns:a16="http://schemas.microsoft.com/office/drawing/2014/main" id="{A74EB654-95DF-4235-8CEE-BB12931D1871}"/>
              </a:ext>
            </a:extLst>
          </p:cNvPr>
          <p:cNvCxnSpPr>
            <a:stCxn id="3" idx="2"/>
            <a:endCxn id="6" idx="0"/>
          </p:cNvCxnSpPr>
          <p:nvPr/>
        </p:nvCxnSpPr>
        <p:spPr>
          <a:xfrm rot="16200000" flipH="1">
            <a:off x="3799863" y="2293026"/>
            <a:ext cx="412382" cy="4192592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: angular 68">
            <a:extLst>
              <a:ext uri="{FF2B5EF4-FFF2-40B4-BE49-F238E27FC236}">
                <a16:creationId xmlns:a16="http://schemas.microsoft.com/office/drawing/2014/main" id="{B9879B95-CC7B-46C5-9634-E1338BB9496D}"/>
              </a:ext>
            </a:extLst>
          </p:cNvPr>
          <p:cNvCxnSpPr>
            <a:cxnSpLocks/>
            <a:stCxn id="54" idx="2"/>
            <a:endCxn id="6" idx="0"/>
          </p:cNvCxnSpPr>
          <p:nvPr/>
        </p:nvCxnSpPr>
        <p:spPr>
          <a:xfrm rot="5400000">
            <a:off x="7992456" y="2293026"/>
            <a:ext cx="412382" cy="419259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03FD5478-8267-47BA-81D7-07E0BB91788A}"/>
              </a:ext>
            </a:extLst>
          </p:cNvPr>
          <p:cNvCxnSpPr>
            <a:stCxn id="6" idx="2"/>
            <a:endCxn id="25" idx="0"/>
          </p:cNvCxnSpPr>
          <p:nvPr/>
        </p:nvCxnSpPr>
        <p:spPr>
          <a:xfrm>
            <a:off x="6102350" y="5677141"/>
            <a:ext cx="0" cy="3227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97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1182</Words>
  <Application>Microsoft Office PowerPoint</Application>
  <PresentationFormat>Personalizado</PresentationFormat>
  <Paragraphs>172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Gonzalez Mora Eduardo</dc:creator>
  <cp:lastModifiedBy>Eduardo Gonzalez Mora</cp:lastModifiedBy>
  <cp:revision>395</cp:revision>
  <dcterms:created xsi:type="dcterms:W3CDTF">2018-12-07T21:42:28Z</dcterms:created>
  <dcterms:modified xsi:type="dcterms:W3CDTF">2022-07-05T20:26:03Z</dcterms:modified>
</cp:coreProperties>
</file>